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5"/>
  </p:notesMasterIdLst>
  <p:sldIdLst>
    <p:sldId id="539" r:id="rId2"/>
    <p:sldId id="345" r:id="rId3"/>
    <p:sldId id="346" r:id="rId4"/>
    <p:sldId id="347" r:id="rId5"/>
    <p:sldId id="348" r:id="rId6"/>
    <p:sldId id="349" r:id="rId7"/>
    <p:sldId id="350" r:id="rId8"/>
    <p:sldId id="636" r:id="rId9"/>
    <p:sldId id="351" r:id="rId10"/>
    <p:sldId id="352" r:id="rId11"/>
    <p:sldId id="356" r:id="rId12"/>
    <p:sldId id="357" r:id="rId13"/>
    <p:sldId id="505" r:id="rId14"/>
    <p:sldId id="506" r:id="rId15"/>
    <p:sldId id="360" r:id="rId16"/>
    <p:sldId id="566" r:id="rId17"/>
    <p:sldId id="368" r:id="rId18"/>
    <p:sldId id="369" r:id="rId19"/>
    <p:sldId id="370" r:id="rId20"/>
    <p:sldId id="637" r:id="rId21"/>
    <p:sldId id="638" r:id="rId22"/>
    <p:sldId id="639" r:id="rId23"/>
    <p:sldId id="640" r:id="rId24"/>
    <p:sldId id="641" r:id="rId25"/>
    <p:sldId id="642" r:id="rId26"/>
    <p:sldId id="643" r:id="rId27"/>
    <p:sldId id="644" r:id="rId28"/>
    <p:sldId id="645" r:id="rId29"/>
    <p:sldId id="646" r:id="rId30"/>
    <p:sldId id="647" r:id="rId31"/>
    <p:sldId id="648" r:id="rId32"/>
    <p:sldId id="649" r:id="rId33"/>
    <p:sldId id="651" r:id="rId34"/>
    <p:sldId id="652" r:id="rId35"/>
    <p:sldId id="653" r:id="rId36"/>
    <p:sldId id="654" r:id="rId37"/>
    <p:sldId id="659" r:id="rId38"/>
    <p:sldId id="656" r:id="rId39"/>
    <p:sldId id="657" r:id="rId40"/>
    <p:sldId id="658" r:id="rId41"/>
    <p:sldId id="372" r:id="rId42"/>
    <p:sldId id="570" r:id="rId43"/>
    <p:sldId id="375" r:id="rId44"/>
    <p:sldId id="377" r:id="rId45"/>
    <p:sldId id="452" r:id="rId46"/>
    <p:sldId id="378" r:id="rId47"/>
    <p:sldId id="379" r:id="rId48"/>
    <p:sldId id="453" r:id="rId49"/>
    <p:sldId id="454" r:id="rId50"/>
    <p:sldId id="455" r:id="rId51"/>
    <p:sldId id="456" r:id="rId52"/>
    <p:sldId id="457" r:id="rId53"/>
    <p:sldId id="458" r:id="rId54"/>
    <p:sldId id="543" r:id="rId55"/>
    <p:sldId id="459" r:id="rId56"/>
    <p:sldId id="461" r:id="rId57"/>
    <p:sldId id="462" r:id="rId58"/>
    <p:sldId id="463" r:id="rId59"/>
    <p:sldId id="465" r:id="rId60"/>
    <p:sldId id="381" r:id="rId61"/>
    <p:sldId id="383" r:id="rId62"/>
    <p:sldId id="571" r:id="rId63"/>
    <p:sldId id="384" r:id="rId64"/>
    <p:sldId id="386" r:id="rId65"/>
    <p:sldId id="387" r:id="rId66"/>
    <p:sldId id="466" r:id="rId67"/>
    <p:sldId id="512" r:id="rId68"/>
    <p:sldId id="516" r:id="rId69"/>
    <p:sldId id="515" r:id="rId70"/>
    <p:sldId id="513" r:id="rId71"/>
    <p:sldId id="514" r:id="rId72"/>
    <p:sldId id="517" r:id="rId73"/>
    <p:sldId id="511" r:id="rId74"/>
    <p:sldId id="518" r:id="rId75"/>
    <p:sldId id="519" r:id="rId76"/>
    <p:sldId id="520" r:id="rId77"/>
    <p:sldId id="521" r:id="rId78"/>
    <p:sldId id="522" r:id="rId79"/>
    <p:sldId id="523" r:id="rId80"/>
    <p:sldId id="546" r:id="rId81"/>
    <p:sldId id="524" r:id="rId82"/>
    <p:sldId id="525" r:id="rId83"/>
    <p:sldId id="550" r:id="rId84"/>
    <p:sldId id="442" r:id="rId85"/>
    <p:sldId id="547" r:id="rId86"/>
    <p:sldId id="548" r:id="rId87"/>
    <p:sldId id="549" r:id="rId88"/>
    <p:sldId id="408" r:id="rId89"/>
    <p:sldId id="551" r:id="rId90"/>
    <p:sldId id="552" r:id="rId91"/>
    <p:sldId id="553" r:id="rId92"/>
    <p:sldId id="554" r:id="rId93"/>
    <p:sldId id="409" r:id="rId94"/>
    <p:sldId id="555" r:id="rId95"/>
    <p:sldId id="556" r:id="rId96"/>
    <p:sldId id="557" r:id="rId97"/>
    <p:sldId id="561" r:id="rId98"/>
    <p:sldId id="559" r:id="rId99"/>
    <p:sldId id="560" r:id="rId100"/>
    <p:sldId id="563" r:id="rId101"/>
    <p:sldId id="564" r:id="rId102"/>
    <p:sldId id="565" r:id="rId103"/>
    <p:sldId id="412" r:id="rId10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값주고받기(새플젝으로합니다)" id="{BB68BD58-CE52-4B19-BD37-0E31F5F22B79}">
          <p14:sldIdLst>
            <p14:sldId id="539"/>
            <p14:sldId id="345"/>
            <p14:sldId id="346"/>
            <p14:sldId id="347"/>
            <p14:sldId id="348"/>
            <p14:sldId id="349"/>
            <p14:sldId id="350"/>
            <p14:sldId id="636"/>
            <p14:sldId id="351"/>
            <p14:sldId id="352"/>
            <p14:sldId id="356"/>
            <p14:sldId id="357"/>
            <p14:sldId id="505"/>
            <p14:sldId id="506"/>
            <p14:sldId id="360"/>
            <p14:sldId id="566"/>
            <p14:sldId id="368"/>
            <p14:sldId id="369"/>
            <p14:sldId id="370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1"/>
            <p14:sldId id="652"/>
            <p14:sldId id="653"/>
            <p14:sldId id="654"/>
            <p14:sldId id="659"/>
            <p14:sldId id="656"/>
            <p14:sldId id="657"/>
            <p14:sldId id="658"/>
            <p14:sldId id="372"/>
            <p14:sldId id="570"/>
            <p14:sldId id="375"/>
            <p14:sldId id="377"/>
            <p14:sldId id="452"/>
            <p14:sldId id="378"/>
            <p14:sldId id="379"/>
            <p14:sldId id="453"/>
            <p14:sldId id="454"/>
            <p14:sldId id="455"/>
            <p14:sldId id="456"/>
            <p14:sldId id="457"/>
            <p14:sldId id="458"/>
            <p14:sldId id="543"/>
            <p14:sldId id="459"/>
            <p14:sldId id="461"/>
            <p14:sldId id="462"/>
            <p14:sldId id="463"/>
            <p14:sldId id="465"/>
            <p14:sldId id="381"/>
            <p14:sldId id="383"/>
            <p14:sldId id="571"/>
            <p14:sldId id="384"/>
            <p14:sldId id="386"/>
            <p14:sldId id="387"/>
            <p14:sldId id="466"/>
            <p14:sldId id="512"/>
            <p14:sldId id="516"/>
            <p14:sldId id="515"/>
            <p14:sldId id="513"/>
            <p14:sldId id="514"/>
            <p14:sldId id="517"/>
            <p14:sldId id="511"/>
            <p14:sldId id="518"/>
            <p14:sldId id="519"/>
            <p14:sldId id="520"/>
            <p14:sldId id="521"/>
            <p14:sldId id="522"/>
            <p14:sldId id="523"/>
            <p14:sldId id="546"/>
            <p14:sldId id="524"/>
            <p14:sldId id="525"/>
          </p14:sldIdLst>
        </p14:section>
        <p14:section name="제목 없는 구역" id="{0E6D5CB0-6300-436A-AEAC-285171014FD9}">
          <p14:sldIdLst>
            <p14:sldId id="550"/>
            <p14:sldId id="442"/>
            <p14:sldId id="547"/>
            <p14:sldId id="548"/>
            <p14:sldId id="549"/>
            <p14:sldId id="408"/>
            <p14:sldId id="551"/>
            <p14:sldId id="552"/>
            <p14:sldId id="553"/>
            <p14:sldId id="554"/>
            <p14:sldId id="409"/>
            <p14:sldId id="555"/>
            <p14:sldId id="556"/>
            <p14:sldId id="557"/>
            <p14:sldId id="561"/>
            <p14:sldId id="559"/>
            <p14:sldId id="560"/>
            <p14:sldId id="563"/>
            <p14:sldId id="564"/>
            <p14:sldId id="565"/>
            <p14:sldId id="412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4938"/>
    <a:srgbClr val="FFFFFF"/>
    <a:srgbClr val="FEF7DA"/>
    <a:srgbClr val="FDE57F"/>
    <a:srgbClr val="089CA3"/>
    <a:srgbClr val="D4E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3" autoAdjust="0"/>
    <p:restoredTop sz="77509" autoAdjust="0"/>
  </p:normalViewPr>
  <p:slideViewPr>
    <p:cSldViewPr snapToGrid="0">
      <p:cViewPr varScale="1">
        <p:scale>
          <a:sx n="47" d="100"/>
          <a:sy n="47" d="100"/>
        </p:scale>
        <p:origin x="-114" y="-180"/>
      </p:cViewPr>
      <p:guideLst>
        <p:guide orient="horz" pos="218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2253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2C2F0-B28E-427E-B84C-134BD67BBEA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1F35C-E073-46D3-BB2E-023D8AE44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52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86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6876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3033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389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4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0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403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51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51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1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1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12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3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6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959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80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15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34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2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98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26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99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667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189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5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56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0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08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39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5421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82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28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38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97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73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9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493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073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63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79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54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771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98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269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394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93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8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7679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185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61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09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6741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57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00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393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023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388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9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30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08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209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16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364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9983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201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22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637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758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8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288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7930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167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9472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403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728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030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20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381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264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924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253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359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2255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963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495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63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0244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221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1114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38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[this]</a:t>
            </a:r>
          </a:p>
          <a:p>
            <a:r>
              <a:rPr lang="ko-KR" altLang="en-US" dirty="0" smtClean="0"/>
              <a:t>내가 속해 있는 클래스의 </a:t>
            </a:r>
            <a:r>
              <a:rPr lang="ko-KR" altLang="en-US" dirty="0" err="1" smtClean="0"/>
              <a:t>힙의</a:t>
            </a:r>
            <a:r>
              <a:rPr lang="ko-KR" altLang="en-US" dirty="0" smtClean="0"/>
              <a:t> 주소</a:t>
            </a:r>
            <a:endParaRPr lang="en-US" altLang="ko-KR" dirty="0" smtClean="0"/>
          </a:p>
          <a:p>
            <a:r>
              <a:rPr lang="ko-KR" altLang="en-US" dirty="0" err="1" smtClean="0"/>
              <a:t>힙의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해시코드로 되어있음</a:t>
            </a:r>
            <a:endParaRPr lang="en-US" altLang="ko-KR" dirty="0" smtClean="0"/>
          </a:p>
          <a:p>
            <a:r>
              <a:rPr lang="ko-KR" altLang="en-US" dirty="0" smtClean="0"/>
              <a:t>해시코드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생성할 때 생성됨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특권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private </a:t>
            </a:r>
            <a:r>
              <a:rPr lang="ko-KR" altLang="en-US" dirty="0" smtClean="0"/>
              <a:t>필드를 외부에서 사용할 수 있게 해줌 </a:t>
            </a:r>
            <a:r>
              <a:rPr lang="en-US" altLang="ko-KR" dirty="0" smtClean="0"/>
              <a:t>(getter,</a:t>
            </a:r>
            <a:r>
              <a:rPr lang="en-US" altLang="ko-KR" baseline="0" dirty="0" smtClean="0"/>
              <a:t> setter)</a:t>
            </a:r>
            <a:endParaRPr lang="en-US" altLang="ko-KR" dirty="0" smtClean="0"/>
          </a:p>
          <a:p>
            <a:r>
              <a:rPr lang="ko-KR" altLang="en-US" dirty="0" smtClean="0"/>
              <a:t>비공개 멤버 </a:t>
            </a:r>
            <a:r>
              <a:rPr lang="en-US" altLang="ko-KR" dirty="0" smtClean="0"/>
              <a:t>: private </a:t>
            </a:r>
            <a:r>
              <a:rPr lang="ko-KR" altLang="en-US" dirty="0" smtClean="0"/>
              <a:t>필드지만 외부에서 사용할 수 있는 것</a:t>
            </a:r>
            <a:endParaRPr lang="en-US" altLang="ko-KR" dirty="0" smtClean="0"/>
          </a:p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비공개 멤버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+ </a:t>
            </a:r>
            <a:r>
              <a:rPr lang="ko-KR" altLang="en-US" baseline="0" dirty="0" smtClean="0"/>
              <a:t>특권 </a:t>
            </a:r>
            <a:r>
              <a:rPr lang="ko-KR" altLang="en-US" baseline="0" dirty="0" err="1" smtClean="0"/>
              <a:t>메서드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=&gt; VO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770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204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413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98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247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303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534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77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105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62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5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0E8114E-4DC9-43E5-892D-2B92BC2D4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3014" y="6174091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F2AF76C-0E6B-4E5A-9752-7BE761897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8630" y="297245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C50A303-CB7A-49AA-A05B-CC4A98C1F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5223" y="6161187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F2C5EB2-D961-4AB7-BE7D-427D1E220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5223" y="6161187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BEECA8D-3BA4-425A-917D-21060AF91A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5223" y="6161187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0DAFF0D-CD92-4F70-98E6-13DE44000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5223" y="6161187"/>
            <a:ext cx="1497890" cy="308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8019B57-83C3-4CB5-90E4-A8925FB3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42993"/>
          </a:xfrm>
          <a:prstGeom prst="rect">
            <a:avLst/>
          </a:prstGeom>
        </p:spPr>
      </p:pic>
      <p:pic>
        <p:nvPicPr>
          <p:cNvPr id="10" name="Picture 4" descr="ì»¤ì pngì ëí ì´ë¯¸ì§ ê²ìê²°ê³¼">
            <a:extLst>
              <a:ext uri="{FF2B5EF4-FFF2-40B4-BE49-F238E27FC236}">
                <a16:creationId xmlns:a16="http://schemas.microsoft.com/office/drawing/2014/main" xmlns="" id="{3EA5D9DC-E075-4D2A-8B05-00C0A01E1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75" y="4105471"/>
            <a:ext cx="481451" cy="7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E45E849-723A-4BE6-94AE-89AED3F0349D}"/>
              </a:ext>
            </a:extLst>
          </p:cNvPr>
          <p:cNvSpPr/>
          <p:nvPr/>
        </p:nvSpPr>
        <p:spPr>
          <a:xfrm>
            <a:off x="2441373" y="1566394"/>
            <a:ext cx="9400107" cy="513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2DCF1AD-F6BE-4623-9EC7-97436FAF47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079CFC-53C9-4A99-87C9-C85A5ACE5078}"/>
              </a:ext>
            </a:extLst>
          </p:cNvPr>
          <p:cNvSpPr txBox="1"/>
          <p:nvPr/>
        </p:nvSpPr>
        <p:spPr>
          <a:xfrm>
            <a:off x="415100" y="4916425"/>
            <a:ext cx="11925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57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0A508CE-DB3A-4989-9463-8163B200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55" y="242358"/>
            <a:ext cx="7025690" cy="48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497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0B7199A-B326-4103-A5AD-BAD704F58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t="17869" r="6812" b="23758"/>
          <a:stretch/>
        </p:blipFill>
        <p:spPr>
          <a:xfrm>
            <a:off x="7004497" y="2124661"/>
            <a:ext cx="4313305" cy="1253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A7D4239-CA27-4B4B-B7FC-B1FE4DC41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0D8EE2-EFE7-4C8F-82B2-C34F254F065D}"/>
              </a:ext>
            </a:extLst>
          </p:cNvPr>
          <p:cNvSpPr txBox="1"/>
          <p:nvPr/>
        </p:nvSpPr>
        <p:spPr>
          <a:xfrm>
            <a:off x="457295" y="5100933"/>
            <a:ext cx="5120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MVC - View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7A2D7E-0A25-4022-8AC1-BCEB1EC07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0" t="12789" r="60775" b="15223"/>
          <a:stretch/>
        </p:blipFill>
        <p:spPr>
          <a:xfrm>
            <a:off x="903417" y="2029968"/>
            <a:ext cx="3824067" cy="153619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59B6B9BD-9B3E-49E0-A1D7-6D1A54262762}"/>
              </a:ext>
            </a:extLst>
          </p:cNvPr>
          <p:cNvSpPr/>
          <p:nvPr/>
        </p:nvSpPr>
        <p:spPr>
          <a:xfrm>
            <a:off x="5462130" y="2420956"/>
            <a:ext cx="807720" cy="754215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783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9E77C2A-7A69-450F-B5A0-99259611F397}"/>
              </a:ext>
            </a:extLst>
          </p:cNvPr>
          <p:cNvGrpSpPr/>
          <p:nvPr/>
        </p:nvGrpSpPr>
        <p:grpSpPr>
          <a:xfrm>
            <a:off x="0" y="905256"/>
            <a:ext cx="11901657" cy="2523744"/>
            <a:chOff x="0" y="1920760"/>
            <a:chExt cx="11901657" cy="2523744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xmlns="" id="{BCEF4DD0-1F89-47D3-A40B-4583188AF2C7}"/>
                </a:ext>
              </a:extLst>
            </p:cNvPr>
            <p:cNvSpPr/>
            <p:nvPr/>
          </p:nvSpPr>
          <p:spPr>
            <a:xfrm>
              <a:off x="5322531" y="1920760"/>
              <a:ext cx="2907069" cy="2523744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xmlns="" id="{5A46FE74-CDDC-470D-8383-1714E089B31A}"/>
                </a:ext>
              </a:extLst>
            </p:cNvPr>
            <p:cNvSpPr/>
            <p:nvPr/>
          </p:nvSpPr>
          <p:spPr>
            <a:xfrm>
              <a:off x="2824738" y="1920760"/>
              <a:ext cx="2875341" cy="2523744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xmlns="" id="{E428A219-B45A-4B7C-9D49-DD1388EC31F9}"/>
                </a:ext>
              </a:extLst>
            </p:cNvPr>
            <p:cNvSpPr/>
            <p:nvPr/>
          </p:nvSpPr>
          <p:spPr>
            <a:xfrm>
              <a:off x="0" y="1920760"/>
              <a:ext cx="3328416" cy="2523744"/>
            </a:xfrm>
            <a:prstGeom prst="homePlat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54A5C89E-C563-4485-9B78-24E2BECD9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50" t="12789" r="60775" b="15223"/>
            <a:stretch/>
          </p:blipFill>
          <p:spPr>
            <a:xfrm>
              <a:off x="8545773" y="2407800"/>
              <a:ext cx="3355884" cy="134811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97769BD-2F5A-4E8E-9BB9-A342245DFCBA}"/>
                </a:ext>
              </a:extLst>
            </p:cNvPr>
            <p:cNvSpPr txBox="1"/>
            <p:nvPr/>
          </p:nvSpPr>
          <p:spPr>
            <a:xfrm>
              <a:off x="51858" y="2332994"/>
              <a:ext cx="261479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+mj-ea"/>
                  <a:ea typeface="+mj-ea"/>
                </a:rPr>
                <a:t>MODEL</a:t>
              </a:r>
            </a:p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+mj-ea"/>
                  <a:ea typeface="+mj-ea"/>
                </a:rPr>
                <a:t>VIEW</a:t>
              </a:r>
              <a:endParaRPr lang="ko-KR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45A4800-72E7-4D9F-8ED8-277F4E30990A}"/>
                </a:ext>
              </a:extLst>
            </p:cNvPr>
            <p:cNvSpPr txBox="1"/>
            <p:nvPr/>
          </p:nvSpPr>
          <p:spPr>
            <a:xfrm>
              <a:off x="2912722" y="2620192"/>
              <a:ext cx="23143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+mj-ea"/>
                  <a:ea typeface="+mj-ea"/>
                </a:rPr>
                <a:t>JSTL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19C4D1B-6764-4C87-9E95-4D3D77E3258C}"/>
                </a:ext>
              </a:extLst>
            </p:cNvPr>
            <p:cNvSpPr txBox="1"/>
            <p:nvPr/>
          </p:nvSpPr>
          <p:spPr>
            <a:xfrm>
              <a:off x="5482281" y="2305469"/>
              <a:ext cx="215461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+mj-ea"/>
                  <a:ea typeface="+mj-ea"/>
                </a:rPr>
                <a:t>JSTL</a:t>
              </a:r>
            </a:p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+mj-ea"/>
                  <a:ea typeface="+mj-ea"/>
                </a:rPr>
                <a:t>(c)</a:t>
              </a:r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xmlns="" id="{7EAEA048-2A9E-43D8-92DB-6D64CF450CBC}"/>
              </a:ext>
            </a:extLst>
          </p:cNvPr>
          <p:cNvCxnSpPr>
            <a:stCxn id="10" idx="2"/>
            <a:endCxn id="12" idx="2"/>
          </p:cNvCxnSpPr>
          <p:nvPr/>
        </p:nvCxnSpPr>
        <p:spPr>
          <a:xfrm rot="16200000" flipH="1">
            <a:off x="3589201" y="873071"/>
            <a:ext cx="12700" cy="5111858"/>
          </a:xfrm>
          <a:prstGeom prst="bentConnector3">
            <a:avLst>
              <a:gd name="adj1" fmla="val 5616000"/>
            </a:avLst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482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xmlns="" id="{D7A945D6-BF5D-46FA-A58C-1A4727AFBBDA}"/>
              </a:ext>
            </a:extLst>
          </p:cNvPr>
          <p:cNvSpPr/>
          <p:nvPr/>
        </p:nvSpPr>
        <p:spPr>
          <a:xfrm>
            <a:off x="6209715" y="860144"/>
            <a:ext cx="3651174" cy="1788962"/>
          </a:xfrm>
          <a:prstGeom prst="homePlat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xmlns="" id="{10E30F0D-D6F3-4C81-89B3-8F9C3499B4E2}"/>
              </a:ext>
            </a:extLst>
          </p:cNvPr>
          <p:cNvSpPr/>
          <p:nvPr/>
        </p:nvSpPr>
        <p:spPr>
          <a:xfrm>
            <a:off x="2205330" y="862586"/>
            <a:ext cx="4945278" cy="1788962"/>
          </a:xfrm>
          <a:prstGeom prst="homePlat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xmlns="" id="{BAE364C1-F76E-493C-908B-1F7FD16AF670}"/>
              </a:ext>
            </a:extLst>
          </p:cNvPr>
          <p:cNvSpPr/>
          <p:nvPr/>
        </p:nvSpPr>
        <p:spPr>
          <a:xfrm>
            <a:off x="0" y="860144"/>
            <a:ext cx="3140046" cy="1788962"/>
          </a:xfrm>
          <a:prstGeom prst="homePlat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web pngì ëí ì´ë¯¸ì§ ê²ìê²°ê³¼">
            <a:extLst>
              <a:ext uri="{FF2B5EF4-FFF2-40B4-BE49-F238E27FC236}">
                <a16:creationId xmlns:a16="http://schemas.microsoft.com/office/drawing/2014/main" xmlns="" id="{1AE4CB31-9432-454C-A3CE-AB31B888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38" y="406862"/>
            <a:ext cx="2516506" cy="264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2E8C6BF-F01B-44FE-BE54-C34DCDB2C493}"/>
              </a:ext>
            </a:extLst>
          </p:cNvPr>
          <p:cNvSpPr txBox="1"/>
          <p:nvPr/>
        </p:nvSpPr>
        <p:spPr>
          <a:xfrm>
            <a:off x="3000027" y="857702"/>
            <a:ext cx="3355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</a:rPr>
              <a:t>Servlet Container</a:t>
            </a:r>
            <a:endParaRPr lang="ko-KR" altLang="en-US" sz="5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BA558E0-8BC3-4623-AD78-2468EBBD567A}"/>
              </a:ext>
            </a:extLst>
          </p:cNvPr>
          <p:cNvSpPr txBox="1"/>
          <p:nvPr/>
        </p:nvSpPr>
        <p:spPr>
          <a:xfrm>
            <a:off x="6584582" y="1265332"/>
            <a:ext cx="335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</a:rPr>
              <a:t>HTTP</a:t>
            </a:r>
            <a:endParaRPr lang="ko-KR" altLang="en-US" sz="5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1582428-8A31-4408-8223-4A9FF4C3CCBA}"/>
              </a:ext>
            </a:extLst>
          </p:cNvPr>
          <p:cNvSpPr txBox="1"/>
          <p:nvPr/>
        </p:nvSpPr>
        <p:spPr>
          <a:xfrm>
            <a:off x="252604" y="1292960"/>
            <a:ext cx="2078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</a:rPr>
              <a:t>VIEW</a:t>
            </a:r>
            <a:endParaRPr lang="ko-KR" altLang="en-US" sz="54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3B977CA-FD47-4DDA-B39E-E98CA21C5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7ABE91-1CF8-42BE-88AA-9971BC0BBB3F}"/>
              </a:ext>
            </a:extLst>
          </p:cNvPr>
          <p:cNvSpPr txBox="1"/>
          <p:nvPr/>
        </p:nvSpPr>
        <p:spPr>
          <a:xfrm>
            <a:off x="457294" y="5100933"/>
            <a:ext cx="10780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MVC – View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에서 브라우저까지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36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6A116901-F191-41C6-91A0-270512224A97}"/>
              </a:ext>
            </a:extLst>
          </p:cNvPr>
          <p:cNvGrpSpPr/>
          <p:nvPr/>
        </p:nvGrpSpPr>
        <p:grpSpPr>
          <a:xfrm>
            <a:off x="334597" y="533089"/>
            <a:ext cx="11352686" cy="5387783"/>
            <a:chOff x="438519" y="731843"/>
            <a:chExt cx="11352686" cy="5387783"/>
          </a:xfrm>
        </p:grpSpPr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xmlns="" id="{49724061-8D82-4C16-8B81-31E3F68D7542}"/>
                </a:ext>
              </a:extLst>
            </p:cNvPr>
            <p:cNvSpPr/>
            <p:nvPr/>
          </p:nvSpPr>
          <p:spPr>
            <a:xfrm>
              <a:off x="2955839" y="988829"/>
              <a:ext cx="1657632" cy="63094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1.HTTP</a:t>
              </a:r>
              <a:r>
                <a:rPr lang="ko-KR" altLang="en-US" b="1" dirty="0">
                  <a:latin typeface="+mj-ea"/>
                  <a:ea typeface="+mj-ea"/>
                </a:rPr>
                <a:t>요청</a:t>
              </a:r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xmlns="" id="{8A40FBEC-0D60-4E5B-9478-84F90B08BBE7}"/>
                </a:ext>
              </a:extLst>
            </p:cNvPr>
            <p:cNvSpPr/>
            <p:nvPr/>
          </p:nvSpPr>
          <p:spPr>
            <a:xfrm>
              <a:off x="7760904" y="1029879"/>
              <a:ext cx="1901688" cy="63367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2.</a:t>
              </a:r>
              <a:r>
                <a:rPr lang="ko-KR" altLang="en-US" b="1" dirty="0">
                  <a:latin typeface="+mj-ea"/>
                  <a:ea typeface="+mj-ea"/>
                </a:rPr>
                <a:t>요청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xmlns="" id="{E63B28DA-CD32-418D-B52F-45279C9BE52F}"/>
                </a:ext>
              </a:extLst>
            </p:cNvPr>
            <p:cNvSpPr/>
            <p:nvPr/>
          </p:nvSpPr>
          <p:spPr>
            <a:xfrm flipH="1">
              <a:off x="7887118" y="1742068"/>
              <a:ext cx="1903062" cy="63367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4.</a:t>
              </a:r>
              <a:r>
                <a:rPr lang="ko-KR" altLang="en-US" b="1" dirty="0">
                  <a:latin typeface="+mj-ea"/>
                  <a:ea typeface="+mj-ea"/>
                </a:rPr>
                <a:t>모델</a:t>
              </a:r>
              <a:r>
                <a:rPr lang="en-US" altLang="ko-KR" b="1" dirty="0">
                  <a:latin typeface="+mj-ea"/>
                  <a:ea typeface="+mj-ea"/>
                </a:rPr>
                <a:t>/</a:t>
              </a:r>
              <a:r>
                <a:rPr lang="ko-KR" altLang="en-US" b="1" dirty="0">
                  <a:latin typeface="+mj-ea"/>
                  <a:ea typeface="+mj-ea"/>
                </a:rPr>
                <a:t>뷰 반환</a:t>
              </a: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xmlns="" id="{BBBE5A13-78BE-4EAC-9DC7-6C6B2C82EE7F}"/>
                </a:ext>
              </a:extLst>
            </p:cNvPr>
            <p:cNvSpPr/>
            <p:nvPr/>
          </p:nvSpPr>
          <p:spPr>
            <a:xfrm flipH="1">
              <a:off x="3077617" y="1742068"/>
              <a:ext cx="1675652" cy="63367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7.HTTP</a:t>
              </a:r>
              <a:r>
                <a:rPr lang="ko-KR" altLang="en-US" b="1" dirty="0">
                  <a:latin typeface="+mj-ea"/>
                  <a:ea typeface="+mj-ea"/>
                </a:rPr>
                <a:t>응답</a:t>
              </a: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xmlns="" id="{089C2204-2042-4113-B287-ADBAE945C06F}"/>
                </a:ext>
              </a:extLst>
            </p:cNvPr>
            <p:cNvSpPr/>
            <p:nvPr/>
          </p:nvSpPr>
          <p:spPr>
            <a:xfrm rot="5400000">
              <a:off x="5886798" y="3059682"/>
              <a:ext cx="1756966" cy="63367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5.</a:t>
              </a:r>
              <a:r>
                <a:rPr lang="ko-KR" altLang="en-US" b="1" dirty="0">
                  <a:latin typeface="+mj-ea"/>
                  <a:ea typeface="+mj-ea"/>
                </a:rPr>
                <a:t>모델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xmlns="" id="{13F24620-B4D0-4F3D-8F15-44C8B9CC56CA}"/>
                </a:ext>
              </a:extLst>
            </p:cNvPr>
            <p:cNvSpPr/>
            <p:nvPr/>
          </p:nvSpPr>
          <p:spPr>
            <a:xfrm rot="16200000" flipH="1">
              <a:off x="9759896" y="3039450"/>
              <a:ext cx="1797431" cy="63367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3.</a:t>
              </a:r>
              <a:r>
                <a:rPr lang="ko-KR" altLang="en-US" b="1" dirty="0">
                  <a:latin typeface="+mj-ea"/>
                  <a:ea typeface="+mj-ea"/>
                </a:rPr>
                <a:t>생성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C9FA85F4-E1B6-4821-92D5-14DAD3BE8EE5}"/>
                </a:ext>
              </a:extLst>
            </p:cNvPr>
            <p:cNvSpPr/>
            <p:nvPr/>
          </p:nvSpPr>
          <p:spPr>
            <a:xfrm>
              <a:off x="4739686" y="756522"/>
              <a:ext cx="3021218" cy="174151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디스패쳐</a:t>
              </a:r>
              <a:endParaRPr lang="en-US" altLang="ko-KR" sz="3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300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서블릿</a:t>
              </a:r>
              <a:endParaRPr lang="ko-KR" alt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5BCB327E-B8BC-4C97-B931-A8E08A7C982B}"/>
                </a:ext>
              </a:extLst>
            </p:cNvPr>
            <p:cNvSpPr/>
            <p:nvPr/>
          </p:nvSpPr>
          <p:spPr>
            <a:xfrm>
              <a:off x="438519" y="741413"/>
              <a:ext cx="2512883" cy="17264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화면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BF0BE70-6B21-4B91-833A-28B72D08DF64}"/>
                </a:ext>
              </a:extLst>
            </p:cNvPr>
            <p:cNvSpPr/>
            <p:nvPr/>
          </p:nvSpPr>
          <p:spPr>
            <a:xfrm>
              <a:off x="8609969" y="4393222"/>
              <a:ext cx="3181235" cy="17264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모델</a:t>
              </a: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xmlns="" id="{A2B2C7CD-4E5A-4A63-A051-7C4FF12BD106}"/>
                </a:ext>
              </a:extLst>
            </p:cNvPr>
            <p:cNvSpPr/>
            <p:nvPr/>
          </p:nvSpPr>
          <p:spPr>
            <a:xfrm rot="5400000" flipH="1">
              <a:off x="4852616" y="3177672"/>
              <a:ext cx="1797430" cy="63367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+mj-ea"/>
                  <a:ea typeface="+mj-ea"/>
                </a:rPr>
                <a:t>6.</a:t>
              </a:r>
              <a:r>
                <a:rPr lang="ko-KR" altLang="en-US" b="1" dirty="0">
                  <a:latin typeface="+mj-ea"/>
                  <a:ea typeface="+mj-ea"/>
                </a:rPr>
                <a:t>생성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5E59D530-4038-4612-9549-06545D93883F}"/>
                </a:ext>
              </a:extLst>
            </p:cNvPr>
            <p:cNvSpPr/>
            <p:nvPr/>
          </p:nvSpPr>
          <p:spPr>
            <a:xfrm>
              <a:off x="4753269" y="4393223"/>
              <a:ext cx="3856700" cy="17264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뷰</a:t>
              </a:r>
              <a:endParaRPr lang="en-US" altLang="ko-KR" sz="3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F0AFE8DA-FF34-42F3-80EE-A3F1D77E08C8}"/>
                </a:ext>
              </a:extLst>
            </p:cNvPr>
            <p:cNvSpPr/>
            <p:nvPr/>
          </p:nvSpPr>
          <p:spPr>
            <a:xfrm>
              <a:off x="9788807" y="731843"/>
              <a:ext cx="2002398" cy="173597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ea"/>
                  <a:ea typeface="+mj-ea"/>
                </a:rPr>
                <a:t>컨트롤러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D559583-5B6E-4243-A3E6-C66C15ADB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6A7CF4D-50D8-448E-83B4-3A2F0C5FFA1A}"/>
              </a:ext>
            </a:extLst>
          </p:cNvPr>
          <p:cNvSpPr txBox="1"/>
          <p:nvPr/>
        </p:nvSpPr>
        <p:spPr>
          <a:xfrm>
            <a:off x="457294" y="5100933"/>
            <a:ext cx="9403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정리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72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ED8497F-D1D8-4721-B127-DC3336D1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2" y="199829"/>
            <a:ext cx="6089951" cy="35766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3700089-3CE9-4BB0-A065-6566A9BBCCA4}"/>
              </a:ext>
            </a:extLst>
          </p:cNvPr>
          <p:cNvSpPr/>
          <p:nvPr/>
        </p:nvSpPr>
        <p:spPr>
          <a:xfrm>
            <a:off x="503442" y="1804908"/>
            <a:ext cx="5865495" cy="1971559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6C24665-2D34-46D0-81A3-81C73688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063" y="0"/>
            <a:ext cx="3804937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A81DA81-1DB2-4C18-AC98-8415E747E019}"/>
              </a:ext>
            </a:extLst>
          </p:cNvPr>
          <p:cNvSpPr/>
          <p:nvPr/>
        </p:nvSpPr>
        <p:spPr>
          <a:xfrm>
            <a:off x="8387063" y="4117482"/>
            <a:ext cx="3804937" cy="718208"/>
          </a:xfrm>
          <a:prstGeom prst="rect">
            <a:avLst/>
          </a:prstGeom>
          <a:solidFill>
            <a:schemeClr val="bg1">
              <a:alpha val="2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DB7A4E6C-CAB1-4B94-87F4-CA10F148C197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 flipV="1">
            <a:off x="6368937" y="2790688"/>
            <a:ext cx="2018126" cy="1685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9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CF1DDD3-8581-4C79-AA9F-8DF772E4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16" y="0"/>
            <a:ext cx="9381967" cy="26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9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B40743-FFB7-40A5-A46E-9A063151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7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831E88-6FAD-49C7-8CB6-BC3D43DC4305}"/>
              </a:ext>
            </a:extLst>
          </p:cNvPr>
          <p:cNvSpPr txBox="1"/>
          <p:nvPr/>
        </p:nvSpPr>
        <p:spPr>
          <a:xfrm>
            <a:off x="0" y="3812741"/>
            <a:ext cx="12192000" cy="646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6C88E29-FCB4-43C5-91DC-3BA9E59CF969}"/>
              </a:ext>
            </a:extLst>
          </p:cNvPr>
          <p:cNvSpPr/>
          <p:nvPr/>
        </p:nvSpPr>
        <p:spPr>
          <a:xfrm>
            <a:off x="931545" y="1839622"/>
            <a:ext cx="10329490" cy="52120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5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A02FE5-94B2-400E-A498-8D96489C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1" y="236871"/>
            <a:ext cx="12000398" cy="4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53333DB-8B09-4BCA-B5F7-22A52F4E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1" y="214189"/>
            <a:ext cx="11314697" cy="171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3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FB9567-9B77-45D3-B610-410226F24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91" y="306304"/>
            <a:ext cx="11451818" cy="46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4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627074-F5D9-4AE6-B60B-1BAFB6CB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124" y="0"/>
            <a:ext cx="5421439" cy="39747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033A97D6-F9D0-4750-A835-962D9BD5DCD1}"/>
              </a:ext>
            </a:extLst>
          </p:cNvPr>
          <p:cNvCxnSpPr>
            <a:stCxn id="4" idx="2"/>
          </p:cNvCxnSpPr>
          <p:nvPr/>
        </p:nvCxnSpPr>
        <p:spPr>
          <a:xfrm flipH="1">
            <a:off x="7569244" y="2279981"/>
            <a:ext cx="1458468" cy="121318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C030FF-F40C-4C5C-9278-47D6330B5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" t="19250" r="4954" b="15912"/>
          <a:stretch/>
        </p:blipFill>
        <p:spPr>
          <a:xfrm>
            <a:off x="6462819" y="1694766"/>
            <a:ext cx="5129785" cy="585215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9093694-40EE-4EAD-A4C0-53C2B9DB7244}"/>
              </a:ext>
            </a:extLst>
          </p:cNvPr>
          <p:cNvSpPr/>
          <p:nvPr/>
        </p:nvSpPr>
        <p:spPr>
          <a:xfrm>
            <a:off x="4792517" y="3575460"/>
            <a:ext cx="2859023" cy="374904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DEF4179-144C-41E7-9D38-F4536833E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3DEA62A-F25E-407A-A3CB-74E1EDB526CA}"/>
              </a:ext>
            </a:extLst>
          </p:cNvPr>
          <p:cNvSpPr txBox="1"/>
          <p:nvPr/>
        </p:nvSpPr>
        <p:spPr>
          <a:xfrm>
            <a:off x="467999" y="4925368"/>
            <a:ext cx="947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sql–mapper-config.xml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252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D2FE83-4773-4DCE-8DB0-A57C53D16A0A}"/>
              </a:ext>
            </a:extLst>
          </p:cNvPr>
          <p:cNvSpPr txBox="1"/>
          <p:nvPr/>
        </p:nvSpPr>
        <p:spPr>
          <a:xfrm>
            <a:off x="6289288" y="2277286"/>
            <a:ext cx="590271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sql-mapper-config.xml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450FC8-477D-4CBA-B613-EE57762E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88" y="297781"/>
            <a:ext cx="1156742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2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A16CCA-490B-4E8E-A6BF-EF74131D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1603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B2872A6-94F9-4A87-9322-8A8F8A8CB2C1}"/>
              </a:ext>
            </a:extLst>
          </p:cNvPr>
          <p:cNvSpPr/>
          <p:nvPr/>
        </p:nvSpPr>
        <p:spPr>
          <a:xfrm>
            <a:off x="2363115" y="1618092"/>
            <a:ext cx="9295485" cy="476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21886C-D102-4ADF-BE5C-079B530E8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B3254C-5489-4B0F-BA91-626AF2FC2F8B}"/>
              </a:ext>
            </a:extLst>
          </p:cNvPr>
          <p:cNvSpPr txBox="1"/>
          <p:nvPr/>
        </p:nvSpPr>
        <p:spPr>
          <a:xfrm>
            <a:off x="467999" y="4925368"/>
            <a:ext cx="9477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96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오각형 49">
            <a:extLst>
              <a:ext uri="{FF2B5EF4-FFF2-40B4-BE49-F238E27FC236}">
                <a16:creationId xmlns:a16="http://schemas.microsoft.com/office/drawing/2014/main" xmlns="" id="{B9997D7F-1951-4298-86F7-2D77E69D264A}"/>
              </a:ext>
            </a:extLst>
          </p:cNvPr>
          <p:cNvSpPr/>
          <p:nvPr/>
        </p:nvSpPr>
        <p:spPr>
          <a:xfrm>
            <a:off x="0" y="2596485"/>
            <a:ext cx="12192000" cy="2296160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5CA5BD7-CB42-44DB-8ECF-8444CEF38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-10326" y="0"/>
            <a:ext cx="1675273" cy="213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416A8BE-82F7-450C-85BC-8976B1FA0620}"/>
              </a:ext>
            </a:extLst>
          </p:cNvPr>
          <p:cNvSpPr txBox="1"/>
          <p:nvPr/>
        </p:nvSpPr>
        <p:spPr>
          <a:xfrm>
            <a:off x="404774" y="89779"/>
            <a:ext cx="11925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8000" b="1" spc="-400" dirty="0" err="1">
                <a:latin typeface="맑은 고딕" panose="020B0503020000020004" pitchFamily="50" charset="-127"/>
              </a:rPr>
              <a:t>vo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로 넘기기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F24FB19-366A-4481-8101-6D00E4F6EF9C}"/>
              </a:ext>
            </a:extLst>
          </p:cNvPr>
          <p:cNvGrpSpPr/>
          <p:nvPr/>
        </p:nvGrpSpPr>
        <p:grpSpPr>
          <a:xfrm>
            <a:off x="1259576" y="2372965"/>
            <a:ext cx="9151449" cy="2743200"/>
            <a:chOff x="2499260" y="2014369"/>
            <a:chExt cx="9151449" cy="27432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65DB8641-D9AB-4460-9FF3-086EB243D31D}"/>
                </a:ext>
              </a:extLst>
            </p:cNvPr>
            <p:cNvSpPr/>
            <p:nvPr/>
          </p:nvSpPr>
          <p:spPr>
            <a:xfrm>
              <a:off x="2499260" y="2014369"/>
              <a:ext cx="645459" cy="27432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컨트롤러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40DD3B3-27F6-43B3-B3D2-1F954997CB2C}"/>
                </a:ext>
              </a:extLst>
            </p:cNvPr>
            <p:cNvSpPr/>
            <p:nvPr/>
          </p:nvSpPr>
          <p:spPr>
            <a:xfrm>
              <a:off x="4644328" y="2014369"/>
              <a:ext cx="645459" cy="2743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7B8A3573-2531-4935-BF08-DF500C1274DE}"/>
                </a:ext>
              </a:extLst>
            </p:cNvPr>
            <p:cNvSpPr/>
            <p:nvPr/>
          </p:nvSpPr>
          <p:spPr>
            <a:xfrm>
              <a:off x="11005250" y="2014369"/>
              <a:ext cx="645459" cy="2743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화살표: 오른쪽 33">
              <a:extLst>
                <a:ext uri="{FF2B5EF4-FFF2-40B4-BE49-F238E27FC236}">
                  <a16:creationId xmlns:a16="http://schemas.microsoft.com/office/drawing/2014/main" xmlns="" id="{1B795E1B-D36B-4F2D-A595-ECC7F5AB4E65}"/>
                </a:ext>
              </a:extLst>
            </p:cNvPr>
            <p:cNvSpPr/>
            <p:nvPr/>
          </p:nvSpPr>
          <p:spPr>
            <a:xfrm>
              <a:off x="3447118" y="2512347"/>
              <a:ext cx="1004051" cy="64633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xmlns="" id="{69D979E4-2446-43A4-A30D-0566B0AD8F93}"/>
                </a:ext>
              </a:extLst>
            </p:cNvPr>
            <p:cNvSpPr/>
            <p:nvPr/>
          </p:nvSpPr>
          <p:spPr>
            <a:xfrm flipH="1">
              <a:off x="3370017" y="3588111"/>
              <a:ext cx="1004049" cy="646331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xmlns="" id="{CF9C4261-B1F1-4AA5-A37A-ED8F463E8C6C}"/>
                </a:ext>
              </a:extLst>
            </p:cNvPr>
            <p:cNvSpPr/>
            <p:nvPr/>
          </p:nvSpPr>
          <p:spPr>
            <a:xfrm>
              <a:off x="9810973" y="2512347"/>
              <a:ext cx="1004051" cy="64633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D8D4B5C-2F7C-498B-AE23-E4BCD50FBCB7}"/>
                </a:ext>
              </a:extLst>
            </p:cNvPr>
            <p:cNvSpPr/>
            <p:nvPr/>
          </p:nvSpPr>
          <p:spPr>
            <a:xfrm>
              <a:off x="8895504" y="2014369"/>
              <a:ext cx="645459" cy="27432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맵퍼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xmlns="" id="{CB26258D-54B5-4AAE-93BF-C0ABDBB92CD7}"/>
                </a:ext>
              </a:extLst>
            </p:cNvPr>
            <p:cNvSpPr/>
            <p:nvPr/>
          </p:nvSpPr>
          <p:spPr>
            <a:xfrm>
              <a:off x="5572634" y="2512347"/>
              <a:ext cx="1004051" cy="64633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220732D0-9BB2-40DC-A34C-2745BC58CE55}"/>
                </a:ext>
              </a:extLst>
            </p:cNvPr>
            <p:cNvSpPr/>
            <p:nvPr/>
          </p:nvSpPr>
          <p:spPr>
            <a:xfrm>
              <a:off x="6750298" y="2014369"/>
              <a:ext cx="645459" cy="27432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00FF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서비스임플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0" name="화살표: 오른쪽 16">
              <a:extLst>
                <a:ext uri="{FF2B5EF4-FFF2-40B4-BE49-F238E27FC236}">
                  <a16:creationId xmlns:a16="http://schemas.microsoft.com/office/drawing/2014/main" xmlns="" id="{775A6684-EDFA-4566-985F-968FCE988AF9}"/>
                </a:ext>
              </a:extLst>
            </p:cNvPr>
            <p:cNvSpPr/>
            <p:nvPr/>
          </p:nvSpPr>
          <p:spPr>
            <a:xfrm>
              <a:off x="7674660" y="2512347"/>
              <a:ext cx="1004051" cy="64633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xmlns="" id="{6E3F5E7D-E22C-4A50-98BC-E4DDD88142DB}"/>
                </a:ext>
              </a:extLst>
            </p:cNvPr>
            <p:cNvSpPr/>
            <p:nvPr/>
          </p:nvSpPr>
          <p:spPr>
            <a:xfrm flipH="1">
              <a:off x="5516130" y="3563447"/>
              <a:ext cx="1004049" cy="646331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xmlns="" id="{02E3889B-2284-44D2-818A-A965320093DC}"/>
                </a:ext>
              </a:extLst>
            </p:cNvPr>
            <p:cNvSpPr/>
            <p:nvPr/>
          </p:nvSpPr>
          <p:spPr>
            <a:xfrm flipH="1">
              <a:off x="7585983" y="3563446"/>
              <a:ext cx="1004049" cy="646331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xmlns="" id="{50FBBB56-803D-475D-92F3-EF08461282AD}"/>
                </a:ext>
              </a:extLst>
            </p:cNvPr>
            <p:cNvSpPr/>
            <p:nvPr/>
          </p:nvSpPr>
          <p:spPr>
            <a:xfrm flipH="1">
              <a:off x="9731189" y="3552133"/>
              <a:ext cx="1004049" cy="646331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50FBC3BE-3E8B-4433-834C-FF5300E3B13F}"/>
              </a:ext>
            </a:extLst>
          </p:cNvPr>
          <p:cNvGrpSpPr/>
          <p:nvPr/>
        </p:nvGrpSpPr>
        <p:grpSpPr>
          <a:xfrm>
            <a:off x="2015475" y="1549303"/>
            <a:ext cx="7480079" cy="711902"/>
            <a:chOff x="2287445" y="1833703"/>
            <a:chExt cx="7480079" cy="711902"/>
          </a:xfrm>
        </p:grpSpPr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xmlns="" id="{98A5BBD7-CDC4-47CC-BB6F-71733E3170CA}"/>
                </a:ext>
              </a:extLst>
            </p:cNvPr>
            <p:cNvSpPr/>
            <p:nvPr/>
          </p:nvSpPr>
          <p:spPr>
            <a:xfrm>
              <a:off x="2287445" y="1833703"/>
              <a:ext cx="1097172" cy="706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VO</a:t>
              </a:r>
              <a:endParaRPr lang="ko-KR" altLang="en-US" sz="3200" b="1" dirty="0"/>
            </a:p>
          </p:txBody>
        </p:sp>
        <p:sp>
          <p:nvSpPr>
            <p:cNvPr id="44" name="정육면체 43">
              <a:extLst>
                <a:ext uri="{FF2B5EF4-FFF2-40B4-BE49-F238E27FC236}">
                  <a16:creationId xmlns:a16="http://schemas.microsoft.com/office/drawing/2014/main" xmlns="" id="{9FC33BF9-50D6-4E24-9514-4F3C0B48F288}"/>
                </a:ext>
              </a:extLst>
            </p:cNvPr>
            <p:cNvSpPr/>
            <p:nvPr/>
          </p:nvSpPr>
          <p:spPr>
            <a:xfrm>
              <a:off x="4427621" y="1839331"/>
              <a:ext cx="1097172" cy="706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VO</a:t>
              </a:r>
              <a:endParaRPr lang="ko-KR" altLang="en-US" sz="3200" b="1" dirty="0"/>
            </a:p>
          </p:txBody>
        </p:sp>
        <p:sp>
          <p:nvSpPr>
            <p:cNvPr id="45" name="정육면체 44">
              <a:extLst>
                <a:ext uri="{FF2B5EF4-FFF2-40B4-BE49-F238E27FC236}">
                  <a16:creationId xmlns:a16="http://schemas.microsoft.com/office/drawing/2014/main" xmlns="" id="{B3315640-1367-4230-85C1-54F1B58602CF}"/>
                </a:ext>
              </a:extLst>
            </p:cNvPr>
            <p:cNvSpPr/>
            <p:nvPr/>
          </p:nvSpPr>
          <p:spPr>
            <a:xfrm>
              <a:off x="6571622" y="1833703"/>
              <a:ext cx="1097172" cy="706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VO</a:t>
              </a:r>
              <a:endParaRPr lang="ko-KR" altLang="en-US" sz="3200" b="1" dirty="0"/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xmlns="" id="{B48B0A37-05DC-4DC3-81DB-5070164A904A}"/>
                </a:ext>
              </a:extLst>
            </p:cNvPr>
            <p:cNvSpPr/>
            <p:nvPr/>
          </p:nvSpPr>
          <p:spPr>
            <a:xfrm>
              <a:off x="8670352" y="1833703"/>
              <a:ext cx="1097172" cy="70627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/>
                <a:t>VO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0484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D862CEF-4A4E-4C47-810A-53B72ED2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10" y="131879"/>
            <a:ext cx="8355179" cy="45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554E37A-B56A-40DC-B650-3DBF30C2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3" y="0"/>
            <a:ext cx="10796153" cy="4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8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0D875D5-2302-4BE2-A711-9BE0A20B2468}"/>
              </a:ext>
            </a:extLst>
          </p:cNvPr>
          <p:cNvSpPr txBox="1"/>
          <p:nvPr/>
        </p:nvSpPr>
        <p:spPr>
          <a:xfrm>
            <a:off x="296844" y="160421"/>
            <a:ext cx="115983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나이가 </a:t>
            </a:r>
            <a:r>
              <a:rPr lang="en-US" altLang="ko-KR" sz="8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 sz="8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이하인 로우만 리스트에 담아주세요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61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BDAC5C6-8C0C-4947-A0DA-6801830C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85737"/>
            <a:ext cx="114681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518FB44-34FC-4AC9-9E6D-0B1F82393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0013"/>
            <a:ext cx="112014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4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486E8B7-0EB9-4C6B-A775-7D827946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0"/>
            <a:ext cx="11591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5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6C8E323-1B74-4764-9D3D-13F860C2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-114300"/>
            <a:ext cx="90678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24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D9BD4EA-8CB9-45FE-AF98-DD4CBCE6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5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A7981A6-5FE1-495A-BD98-082F25FC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66675"/>
            <a:ext cx="110394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ED8BA07-2CC1-4302-A46B-CB234E9AF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104774"/>
            <a:ext cx="11049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9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E081D047-F676-4358-B492-73957D6FE805}"/>
              </a:ext>
            </a:extLst>
          </p:cNvPr>
          <p:cNvGrpSpPr/>
          <p:nvPr/>
        </p:nvGrpSpPr>
        <p:grpSpPr>
          <a:xfrm>
            <a:off x="306564" y="166353"/>
            <a:ext cx="11578872" cy="3730001"/>
            <a:chOff x="320852" y="380447"/>
            <a:chExt cx="11578872" cy="373000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DD51E8D3-D30A-4047-AE49-1E7760C7ABF2}"/>
                </a:ext>
              </a:extLst>
            </p:cNvPr>
            <p:cNvGrpSpPr/>
            <p:nvPr/>
          </p:nvGrpSpPr>
          <p:grpSpPr>
            <a:xfrm>
              <a:off x="320852" y="380447"/>
              <a:ext cx="3067050" cy="3730001"/>
              <a:chOff x="283986" y="453346"/>
              <a:chExt cx="3067050" cy="373000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6762834A-0982-4F52-85CF-758698C4F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986" y="453346"/>
                <a:ext cx="3067050" cy="335280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DD428264-07E9-4379-9312-8E4E1A6B4D31}"/>
                  </a:ext>
                </a:extLst>
              </p:cNvPr>
              <p:cNvSpPr/>
              <p:nvPr/>
            </p:nvSpPr>
            <p:spPr>
              <a:xfrm>
                <a:off x="485422" y="3073262"/>
                <a:ext cx="2481840" cy="11100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service</a:t>
                </a:r>
                <a:endParaRPr lang="ko-KR" altLang="en-US" sz="4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B6EC7B85-E4F4-4F3A-B7E6-CC2158779A56}"/>
                </a:ext>
              </a:extLst>
            </p:cNvPr>
            <p:cNvSpPr/>
            <p:nvPr/>
          </p:nvSpPr>
          <p:spPr>
            <a:xfrm>
              <a:off x="4386342" y="1730234"/>
              <a:ext cx="2481840" cy="11100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New</a:t>
              </a:r>
              <a:endParaRPr lang="ko-KR" altLang="en-US" sz="6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EF2E39DF-46B4-43D5-BDF3-DD2FDEEF9A1F}"/>
                </a:ext>
              </a:extLst>
            </p:cNvPr>
            <p:cNvGrpSpPr/>
            <p:nvPr/>
          </p:nvGrpSpPr>
          <p:grpSpPr>
            <a:xfrm>
              <a:off x="7832853" y="1570191"/>
              <a:ext cx="4066871" cy="1430172"/>
              <a:chOff x="7593338" y="2613185"/>
              <a:chExt cx="4066871" cy="143017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xmlns="" id="{C7E4E91B-C42C-4DFD-84F4-77C079AEE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3338" y="2613185"/>
                <a:ext cx="1585031" cy="1430172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6658D7E9-1773-4A9F-81ED-F0AFFB4AAAEC}"/>
                  </a:ext>
                </a:extLst>
              </p:cNvPr>
              <p:cNvSpPr/>
              <p:nvPr/>
            </p:nvSpPr>
            <p:spPr>
              <a:xfrm>
                <a:off x="9178369" y="2781913"/>
                <a:ext cx="2481840" cy="11100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Class</a:t>
                </a:r>
                <a:endParaRPr lang="ko-KR" altLang="en-US" sz="6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xmlns="" id="{FD2306CA-38E5-45CA-8671-B5A0271DE9A7}"/>
                </a:ext>
              </a:extLst>
            </p:cNvPr>
            <p:cNvSpPr/>
            <p:nvPr/>
          </p:nvSpPr>
          <p:spPr>
            <a:xfrm>
              <a:off x="3592866" y="2056847"/>
              <a:ext cx="688622" cy="6470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xmlns="" id="{BF44A886-5A57-46B2-8113-FD2536F9AB92}"/>
                </a:ext>
              </a:extLst>
            </p:cNvPr>
            <p:cNvSpPr/>
            <p:nvPr/>
          </p:nvSpPr>
          <p:spPr>
            <a:xfrm>
              <a:off x="6973037" y="2062462"/>
              <a:ext cx="688622" cy="64708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0262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CFBCDEC-01BF-4AF3-8081-FA530BFC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26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1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8F0BB71-A84B-46A7-8AE4-26E293BA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-42863"/>
            <a:ext cx="6534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7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FC86B2F-E68C-485D-B36F-E2840281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0"/>
            <a:ext cx="8258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6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6D59D9B-E8E6-4E6A-9EFC-F42F401D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67" y="152400"/>
            <a:ext cx="6114465" cy="40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60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31B64EE-CC28-4ECD-8A22-929BA56F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263" y="371475"/>
            <a:ext cx="5933473" cy="37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53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056F195-C799-46E0-AA7B-5B8C66D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71437"/>
            <a:ext cx="82486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E11CE62-B946-4D02-A088-0473CF0F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609"/>
            <a:ext cx="12192000" cy="11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BD95B4C-0606-4F2C-828B-CCF63C4F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06" y="0"/>
            <a:ext cx="7443787" cy="41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116251B-7047-4906-98F2-71B81603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33" y="52388"/>
            <a:ext cx="6664334" cy="41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1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7407B69-AF08-4E0A-98AE-D4A171D0A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112"/>
            <a:ext cx="12192000" cy="19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4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1664FAD-F1D5-4642-8CB9-1137A88F64DA}"/>
              </a:ext>
            </a:extLst>
          </p:cNvPr>
          <p:cNvGrpSpPr/>
          <p:nvPr/>
        </p:nvGrpSpPr>
        <p:grpSpPr>
          <a:xfrm>
            <a:off x="3086100" y="0"/>
            <a:ext cx="6019800" cy="6858000"/>
            <a:chOff x="3086100" y="0"/>
            <a:chExt cx="6019800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F20672B0-0C60-4BF3-8E0B-3564A569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6100" y="0"/>
              <a:ext cx="6019800" cy="6858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63B4D12-9C8F-4B2D-9E52-528387F2A11F}"/>
                </a:ext>
              </a:extLst>
            </p:cNvPr>
            <p:cNvSpPr/>
            <p:nvPr/>
          </p:nvSpPr>
          <p:spPr>
            <a:xfrm>
              <a:off x="4390632" y="2384820"/>
              <a:ext cx="1215689" cy="28342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975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E323F2-A702-4327-BB18-9788E497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47637"/>
            <a:ext cx="99726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72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2B6F0D-F559-4253-92D1-DC193D30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-42863"/>
            <a:ext cx="88963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38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2BC15AE-01C6-4EB2-BA95-C8AE218C3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5"/>
          <a:stretch/>
        </p:blipFill>
        <p:spPr>
          <a:xfrm>
            <a:off x="483873" y="43670"/>
            <a:ext cx="11439525" cy="33699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A55AE40-7644-4AC5-B270-0DD4525BA465}"/>
              </a:ext>
            </a:extLst>
          </p:cNvPr>
          <p:cNvSpPr/>
          <p:nvPr/>
        </p:nvSpPr>
        <p:spPr>
          <a:xfrm>
            <a:off x="982851" y="811115"/>
            <a:ext cx="5113150" cy="287642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49B070E3-6312-4F73-B0CD-7591D8D6E3A2}"/>
              </a:ext>
            </a:extLst>
          </p:cNvPr>
          <p:cNvSpPr/>
          <p:nvPr/>
        </p:nvSpPr>
        <p:spPr>
          <a:xfrm>
            <a:off x="4244009" y="315388"/>
            <a:ext cx="1659257" cy="28764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24214C9-8BE2-4DD5-9F6E-3B2F3A2020EB}"/>
              </a:ext>
            </a:extLst>
          </p:cNvPr>
          <p:cNvSpPr/>
          <p:nvPr/>
        </p:nvSpPr>
        <p:spPr>
          <a:xfrm>
            <a:off x="990245" y="1330931"/>
            <a:ext cx="6911363" cy="28764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197D246-B551-46BA-851B-6591D8023746}"/>
              </a:ext>
            </a:extLst>
          </p:cNvPr>
          <p:cNvSpPr txBox="1"/>
          <p:nvPr/>
        </p:nvSpPr>
        <p:spPr>
          <a:xfrm>
            <a:off x="0" y="6211669"/>
            <a:ext cx="6858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83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3ED68C3-202B-4FF8-BEB0-CA64DE7C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77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9CB34B-D02A-4E0E-8F61-5772F7C91EB5}"/>
              </a:ext>
            </a:extLst>
          </p:cNvPr>
          <p:cNvSpPr txBox="1"/>
          <p:nvPr/>
        </p:nvSpPr>
        <p:spPr>
          <a:xfrm>
            <a:off x="0" y="2201332"/>
            <a:ext cx="12192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DCE8370-6423-45D0-AACC-059D624F6956}"/>
              </a:ext>
            </a:extLst>
          </p:cNvPr>
          <p:cNvSpPr/>
          <p:nvPr/>
        </p:nvSpPr>
        <p:spPr>
          <a:xfrm>
            <a:off x="6578136" y="1482417"/>
            <a:ext cx="5261930" cy="2615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91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E31F4AD-E8B9-4E44-BB1A-D79BDCBBB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3"/>
          <a:stretch/>
        </p:blipFill>
        <p:spPr>
          <a:xfrm>
            <a:off x="0" y="0"/>
            <a:ext cx="12225837" cy="4130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38248C2-36AA-4F40-93DF-C9F094FE6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55D15C-164E-4925-B8B9-736F6E386832}"/>
              </a:ext>
            </a:extLst>
          </p:cNvPr>
          <p:cNvSpPr txBox="1"/>
          <p:nvPr/>
        </p:nvSpPr>
        <p:spPr>
          <a:xfrm>
            <a:off x="468000" y="4925368"/>
            <a:ext cx="446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9324BE0C-78A9-4396-8D79-AC84CF94A6E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168737" y="2297973"/>
            <a:ext cx="1514989" cy="1299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4BCAC7E-00FB-4CAB-ABEC-4C1D61F69F8F}"/>
              </a:ext>
            </a:extLst>
          </p:cNvPr>
          <p:cNvSpPr/>
          <p:nvPr/>
        </p:nvSpPr>
        <p:spPr>
          <a:xfrm>
            <a:off x="249594" y="3597700"/>
            <a:ext cx="1838285" cy="45108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E96306D-8051-4ABC-BF7A-665D18EC3E3A}"/>
              </a:ext>
            </a:extLst>
          </p:cNvPr>
          <p:cNvSpPr txBox="1"/>
          <p:nvPr/>
        </p:nvSpPr>
        <p:spPr>
          <a:xfrm>
            <a:off x="2683726" y="3276822"/>
            <a:ext cx="821170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Console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F821D8A-EADF-431C-B753-331597CCC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617" y="1051337"/>
            <a:ext cx="8100765" cy="22254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46767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6A88DA6-9DD9-46A2-9773-C93B3D8BA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5279"/>
          <a:stretch/>
        </p:blipFill>
        <p:spPr>
          <a:xfrm>
            <a:off x="-3718" y="12673"/>
            <a:ext cx="12195718" cy="224359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F74F6A8-1E76-4A98-91E4-C177B3CDB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8" y="2572897"/>
            <a:ext cx="12195718" cy="20601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F0AA86DB-D7C4-48CA-A8BD-C93DB7D132F2}"/>
              </a:ext>
            </a:extLst>
          </p:cNvPr>
          <p:cNvCxnSpPr>
            <a:cxnSpLocks/>
            <a:stCxn id="15" idx="3"/>
            <a:endCxn id="20" idx="0"/>
          </p:cNvCxnSpPr>
          <p:nvPr/>
        </p:nvCxnSpPr>
        <p:spPr>
          <a:xfrm>
            <a:off x="7909932" y="462587"/>
            <a:ext cx="2151908" cy="3870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4A8FF14C-C9EC-44FC-A488-428C5E253929}"/>
              </a:ext>
            </a:extLst>
          </p:cNvPr>
          <p:cNvCxnSpPr>
            <a:cxnSpLocks/>
            <a:stCxn id="17" idx="3"/>
            <a:endCxn id="20" idx="3"/>
          </p:cNvCxnSpPr>
          <p:nvPr/>
        </p:nvCxnSpPr>
        <p:spPr>
          <a:xfrm>
            <a:off x="5984111" y="998730"/>
            <a:ext cx="2935961" cy="44008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A436C53-79F8-4A76-819F-0E4CE0A42628}"/>
              </a:ext>
            </a:extLst>
          </p:cNvPr>
          <p:cNvSpPr/>
          <p:nvPr/>
        </p:nvSpPr>
        <p:spPr>
          <a:xfrm>
            <a:off x="4113018" y="297617"/>
            <a:ext cx="3796914" cy="329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26CA41F-1328-4CCA-9831-547A4B1CD15B}"/>
              </a:ext>
            </a:extLst>
          </p:cNvPr>
          <p:cNvSpPr/>
          <p:nvPr/>
        </p:nvSpPr>
        <p:spPr>
          <a:xfrm>
            <a:off x="519732" y="824219"/>
            <a:ext cx="5464379" cy="349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5841CD8-3532-4F17-BEF8-BE66F189F3D0}"/>
              </a:ext>
            </a:extLst>
          </p:cNvPr>
          <p:cNvSpPr/>
          <p:nvPr/>
        </p:nvSpPr>
        <p:spPr>
          <a:xfrm>
            <a:off x="4648673" y="2910059"/>
            <a:ext cx="3874205" cy="323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왼쪽/위쪽 19">
            <a:extLst>
              <a:ext uri="{FF2B5EF4-FFF2-40B4-BE49-F238E27FC236}">
                <a16:creationId xmlns:a16="http://schemas.microsoft.com/office/drawing/2014/main" xmlns="" id="{E5DBD649-1C52-4034-BBE7-5DF60B59B2F7}"/>
              </a:ext>
            </a:extLst>
          </p:cNvPr>
          <p:cNvSpPr/>
          <p:nvPr/>
        </p:nvSpPr>
        <p:spPr>
          <a:xfrm>
            <a:off x="8920072" y="849680"/>
            <a:ext cx="1338148" cy="785519"/>
          </a:xfrm>
          <a:prstGeom prst="leftUpArrow">
            <a:avLst>
              <a:gd name="adj1" fmla="val 34424"/>
              <a:gd name="adj2" fmla="val 25000"/>
              <a:gd name="adj3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xmlns="" id="{C525C430-F077-4D7F-B0D4-E6C7A422C946}"/>
              </a:ext>
            </a:extLst>
          </p:cNvPr>
          <p:cNvSpPr/>
          <p:nvPr/>
        </p:nvSpPr>
        <p:spPr>
          <a:xfrm rot="10800000">
            <a:off x="8522879" y="1359419"/>
            <a:ext cx="1664506" cy="2006578"/>
          </a:xfrm>
          <a:prstGeom prst="bentArrow">
            <a:avLst>
              <a:gd name="adj1" fmla="val 21928"/>
              <a:gd name="adj2" fmla="val 18529"/>
              <a:gd name="adj3" fmla="val 25000"/>
              <a:gd name="adj4" fmla="val 722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67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D22729-0D27-4ADA-B7D2-0A56B93A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79"/>
            <a:ext cx="12192000" cy="314462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F1DB848-2767-4EFE-BD67-E0BCE315D958}"/>
              </a:ext>
            </a:extLst>
          </p:cNvPr>
          <p:cNvSpPr/>
          <p:nvPr/>
        </p:nvSpPr>
        <p:spPr>
          <a:xfrm>
            <a:off x="1058091" y="582965"/>
            <a:ext cx="2220685" cy="313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02548DC-88C0-44ED-97AB-0D05E54361BF}"/>
              </a:ext>
            </a:extLst>
          </p:cNvPr>
          <p:cNvSpPr txBox="1"/>
          <p:nvPr/>
        </p:nvSpPr>
        <p:spPr>
          <a:xfrm>
            <a:off x="5189034" y="3532379"/>
            <a:ext cx="700296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59EFD15-474A-4274-831F-8919B9E4F272}"/>
              </a:ext>
            </a:extLst>
          </p:cNvPr>
          <p:cNvSpPr/>
          <p:nvPr/>
        </p:nvSpPr>
        <p:spPr>
          <a:xfrm>
            <a:off x="486864" y="1076706"/>
            <a:ext cx="8560525" cy="313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xmlns="" id="{80538753-E020-441A-A242-57E097EA4881}"/>
              </a:ext>
            </a:extLst>
          </p:cNvPr>
          <p:cNvSpPr/>
          <p:nvPr/>
        </p:nvSpPr>
        <p:spPr>
          <a:xfrm>
            <a:off x="3278776" y="703822"/>
            <a:ext cx="354875" cy="36783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94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2E7A11-4322-4CC9-ACC2-D1BE4D4F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35435" cy="23926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5551434-C480-4FF1-AD5E-6E80891FD7FF}"/>
              </a:ext>
            </a:extLst>
          </p:cNvPr>
          <p:cNvSpPr/>
          <p:nvPr/>
        </p:nvSpPr>
        <p:spPr>
          <a:xfrm>
            <a:off x="0" y="1183881"/>
            <a:ext cx="7406640" cy="736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46BDB9-8E44-452B-8DFA-59398F5C1B9F}"/>
              </a:ext>
            </a:extLst>
          </p:cNvPr>
          <p:cNvSpPr txBox="1"/>
          <p:nvPr/>
        </p:nvSpPr>
        <p:spPr>
          <a:xfrm>
            <a:off x="7575395" y="6211669"/>
            <a:ext cx="46166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Console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79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F89CEF4-8F22-430A-87E6-1A99A86C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423"/>
            <a:ext cx="12192000" cy="3389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7F3ECA8-2D50-44C0-845B-F397BCF36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619" y="33983"/>
            <a:ext cx="7715381" cy="100520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7EE4FDD-0C7B-4828-90C6-456CD442FBE8}"/>
              </a:ext>
            </a:extLst>
          </p:cNvPr>
          <p:cNvSpPr/>
          <p:nvPr/>
        </p:nvSpPr>
        <p:spPr>
          <a:xfrm>
            <a:off x="532278" y="2412383"/>
            <a:ext cx="8285151" cy="303871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B9F7F3D-4171-40AE-B5BE-561FED78C7E7}"/>
              </a:ext>
            </a:extLst>
          </p:cNvPr>
          <p:cNvSpPr/>
          <p:nvPr/>
        </p:nvSpPr>
        <p:spPr>
          <a:xfrm>
            <a:off x="4476619" y="848340"/>
            <a:ext cx="7612099" cy="276083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temp</a:t>
            </a:r>
            <a:r>
              <a:rPr lang="ko-KR" altLang="en-US" b="1" dirty="0"/>
              <a:t>는 보내지 않습니다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71DF34E-E7BC-42ED-858C-36F8EA30FABE}"/>
              </a:ext>
            </a:extLst>
          </p:cNvPr>
          <p:cNvSpPr txBox="1"/>
          <p:nvPr/>
        </p:nvSpPr>
        <p:spPr>
          <a:xfrm>
            <a:off x="0" y="-8709"/>
            <a:ext cx="4014652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Default-</a:t>
            </a:r>
            <a:r>
              <a:rPr lang="en-US" altLang="ko-KR" sz="3600" b="1" dirty="0" err="1">
                <a:solidFill>
                  <a:schemeClr val="bg1"/>
                </a:solidFill>
              </a:rPr>
              <a:t>left.jsp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268934F-1C84-40D3-B586-A95D15472719}"/>
              </a:ext>
            </a:extLst>
          </p:cNvPr>
          <p:cNvSpPr txBox="1"/>
          <p:nvPr/>
        </p:nvSpPr>
        <p:spPr>
          <a:xfrm>
            <a:off x="5207727" y="5352801"/>
            <a:ext cx="6984273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WelcomeWebController</a:t>
            </a:r>
            <a:r>
              <a:rPr lang="en-US" altLang="ko-KR" sz="3600" b="1" dirty="0">
                <a:solidFill>
                  <a:schemeClr val="bg1"/>
                </a:solidFill>
              </a:rPr>
              <a:t>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0061CF4-15CF-4760-80BE-3E5417E47F84}"/>
              </a:ext>
            </a:extLst>
          </p:cNvPr>
          <p:cNvSpPr/>
          <p:nvPr/>
        </p:nvSpPr>
        <p:spPr>
          <a:xfrm>
            <a:off x="3242226" y="1649499"/>
            <a:ext cx="1591031" cy="276083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88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DA8A3D2-1CA6-4071-B1EB-80424F70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68788" cy="2529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C1AD55-BA57-4F5F-9BB7-AC6B6165D8FA}"/>
              </a:ext>
            </a:extLst>
          </p:cNvPr>
          <p:cNvSpPr txBox="1"/>
          <p:nvPr/>
        </p:nvSpPr>
        <p:spPr>
          <a:xfrm>
            <a:off x="7575395" y="0"/>
            <a:ext cx="4616605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Console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B281A6F-C512-41D9-BC92-3DC861EAA0DD}"/>
              </a:ext>
            </a:extLst>
          </p:cNvPr>
          <p:cNvSpPr/>
          <p:nvPr/>
        </p:nvSpPr>
        <p:spPr>
          <a:xfrm>
            <a:off x="0" y="1125098"/>
            <a:ext cx="6918960" cy="10389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79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A937F61-45D5-4839-8856-19304115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52" y="196596"/>
            <a:ext cx="8418095" cy="28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9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AB5336D-8346-456F-A7DB-3E1A2E632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793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7794177-51CC-4355-8FA6-8CBD9E123C85}"/>
              </a:ext>
            </a:extLst>
          </p:cNvPr>
          <p:cNvSpPr/>
          <p:nvPr/>
        </p:nvSpPr>
        <p:spPr>
          <a:xfrm>
            <a:off x="3259182" y="531894"/>
            <a:ext cx="1859573" cy="326988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9AF26A-6E1E-4CBD-BE84-AAE5A224641F}"/>
              </a:ext>
            </a:extLst>
          </p:cNvPr>
          <p:cNvSpPr txBox="1"/>
          <p:nvPr/>
        </p:nvSpPr>
        <p:spPr>
          <a:xfrm>
            <a:off x="5583044" y="6211669"/>
            <a:ext cx="660895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511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B72272-389A-4B7A-AAE6-E5B31440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59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010EE4-A535-4389-A51D-F46204A9E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5544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9014BF5-C6A4-49AD-9F41-94AC96F5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537" y="2657639"/>
            <a:ext cx="9686925" cy="4857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8014F5-9CA5-4144-9A33-69B97DD9DB66}"/>
              </a:ext>
            </a:extLst>
          </p:cNvPr>
          <p:cNvSpPr txBox="1"/>
          <p:nvPr/>
        </p:nvSpPr>
        <p:spPr>
          <a:xfrm>
            <a:off x="5529944" y="271600"/>
            <a:ext cx="17463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15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8205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68CC7C-2E32-466E-89F0-6779E1385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736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C783446-D062-414F-8A0B-48534A82FD4E}"/>
              </a:ext>
            </a:extLst>
          </p:cNvPr>
          <p:cNvSpPr/>
          <p:nvPr/>
        </p:nvSpPr>
        <p:spPr>
          <a:xfrm>
            <a:off x="4541521" y="514844"/>
            <a:ext cx="1905000" cy="32335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416DD4-7CDE-4A9B-A6ED-A347E6EDA725}"/>
              </a:ext>
            </a:extLst>
          </p:cNvPr>
          <p:cNvSpPr txBox="1"/>
          <p:nvPr/>
        </p:nvSpPr>
        <p:spPr>
          <a:xfrm>
            <a:off x="4929051" y="2935934"/>
            <a:ext cx="726294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40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7352C4B-78FC-46F0-9BDD-E58C231F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4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DB670B-32D6-4486-BC94-31DA9826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6" y="0"/>
            <a:ext cx="11958530" cy="386398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0E60E80C-E5C4-4F93-A69F-EDA9AD67E7ED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3146759" y="762887"/>
            <a:ext cx="1923807" cy="1459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D49FD4B-451F-4A9D-9AF7-EBBD9A20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16" y="2222721"/>
            <a:ext cx="6305550" cy="9715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99D4BD5-81F7-4693-9E38-D52B90714127}"/>
              </a:ext>
            </a:extLst>
          </p:cNvPr>
          <p:cNvSpPr/>
          <p:nvPr/>
        </p:nvSpPr>
        <p:spPr>
          <a:xfrm>
            <a:off x="5070566" y="583852"/>
            <a:ext cx="2046514" cy="27091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00C4044A-5B98-4139-9338-C80AD826AD70}"/>
              </a:ext>
            </a:extLst>
          </p:cNvPr>
          <p:cNvSpPr/>
          <p:nvPr/>
        </p:nvSpPr>
        <p:spPr>
          <a:xfrm>
            <a:off x="-6016" y="2830127"/>
            <a:ext cx="6305549" cy="358068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52E47C1-9C3D-47A6-A30C-8E26A327495F}"/>
              </a:ext>
            </a:extLst>
          </p:cNvPr>
          <p:cNvSpPr txBox="1"/>
          <p:nvPr/>
        </p:nvSpPr>
        <p:spPr>
          <a:xfrm>
            <a:off x="4929051" y="3335599"/>
            <a:ext cx="726294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349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6777EE-ADD9-4613-87ED-40B8B34B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39525" cy="3924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F009739-1132-45F2-AFDC-F9F3D7748019}"/>
              </a:ext>
            </a:extLst>
          </p:cNvPr>
          <p:cNvSpPr/>
          <p:nvPr/>
        </p:nvSpPr>
        <p:spPr>
          <a:xfrm>
            <a:off x="1029306" y="779416"/>
            <a:ext cx="3104001" cy="284072"/>
          </a:xfrm>
          <a:prstGeom prst="rect">
            <a:avLst/>
          </a:prstGeom>
          <a:solidFill>
            <a:srgbClr val="FF0000">
              <a:alpha val="14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8DBCDD1-6752-4763-B3DE-540C93C8B587}"/>
              </a:ext>
            </a:extLst>
          </p:cNvPr>
          <p:cNvSpPr/>
          <p:nvPr/>
        </p:nvSpPr>
        <p:spPr>
          <a:xfrm>
            <a:off x="527170" y="1806011"/>
            <a:ext cx="7816730" cy="284073"/>
          </a:xfrm>
          <a:prstGeom prst="rect">
            <a:avLst/>
          </a:prstGeom>
          <a:solidFill>
            <a:srgbClr val="FF0000">
              <a:alpha val="14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894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9127CBF-0F79-4BE6-BC37-A648D635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738323" cy="1905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C167632-0DED-4EBC-90E2-780EF9FFD640}"/>
              </a:ext>
            </a:extLst>
          </p:cNvPr>
          <p:cNvSpPr/>
          <p:nvPr/>
        </p:nvSpPr>
        <p:spPr>
          <a:xfrm>
            <a:off x="0" y="789163"/>
            <a:ext cx="7437120" cy="929910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673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D67D20-47B6-4AA9-84F6-DE6BD0B2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073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454405B-0CD6-4D8C-8DFA-0683A248344F}"/>
              </a:ext>
            </a:extLst>
          </p:cNvPr>
          <p:cNvSpPr/>
          <p:nvPr/>
        </p:nvSpPr>
        <p:spPr>
          <a:xfrm>
            <a:off x="513249" y="1983877"/>
            <a:ext cx="7824120" cy="332678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4DBA0F-53A3-484A-B3CD-D01A98B9926B}"/>
              </a:ext>
            </a:extLst>
          </p:cNvPr>
          <p:cNvSpPr/>
          <p:nvPr/>
        </p:nvSpPr>
        <p:spPr>
          <a:xfrm>
            <a:off x="4218079" y="798242"/>
            <a:ext cx="3706721" cy="277964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xmlns="" id="{2C44E29D-2CBC-4198-AB62-CB1DA9038AB4}"/>
              </a:ext>
            </a:extLst>
          </p:cNvPr>
          <p:cNvSpPr/>
          <p:nvPr/>
        </p:nvSpPr>
        <p:spPr>
          <a:xfrm>
            <a:off x="5669995" y="1130921"/>
            <a:ext cx="401444" cy="79824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60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05D755-0C57-4547-8A8B-BFBBA1C7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12" y="120422"/>
            <a:ext cx="11439525" cy="4429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F5C99F2-9A44-4018-916C-0FED9A7A7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034" y="1777693"/>
            <a:ext cx="8004368" cy="135184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F51047F-66BD-4092-833D-B17AE1BF513A}"/>
              </a:ext>
            </a:extLst>
          </p:cNvPr>
          <p:cNvSpPr/>
          <p:nvPr/>
        </p:nvSpPr>
        <p:spPr>
          <a:xfrm>
            <a:off x="3665034" y="2889309"/>
            <a:ext cx="4177991" cy="24023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95A9ACD-605F-437B-8807-CD268A43620E}"/>
              </a:ext>
            </a:extLst>
          </p:cNvPr>
          <p:cNvSpPr/>
          <p:nvPr/>
        </p:nvSpPr>
        <p:spPr>
          <a:xfrm>
            <a:off x="4551500" y="860812"/>
            <a:ext cx="3694429" cy="287179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쪽 11">
            <a:extLst>
              <a:ext uri="{FF2B5EF4-FFF2-40B4-BE49-F238E27FC236}">
                <a16:creationId xmlns:a16="http://schemas.microsoft.com/office/drawing/2014/main" xmlns="" id="{C15DBA54-F29C-427E-9826-36DEDA65F53A}"/>
              </a:ext>
            </a:extLst>
          </p:cNvPr>
          <p:cNvSpPr/>
          <p:nvPr/>
        </p:nvSpPr>
        <p:spPr>
          <a:xfrm rot="10800000">
            <a:off x="6988098" y="1388224"/>
            <a:ext cx="423746" cy="150108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B1A254-979E-4EB9-B427-E101F8F7C7D0}"/>
              </a:ext>
            </a:extLst>
          </p:cNvPr>
          <p:cNvSpPr txBox="1"/>
          <p:nvPr/>
        </p:nvSpPr>
        <p:spPr>
          <a:xfrm>
            <a:off x="9468125" y="1074942"/>
            <a:ext cx="860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FF0000"/>
                </a:solidFill>
                <a:latin typeface="+mj-ea"/>
                <a:ea typeface="+mj-ea"/>
              </a:rPr>
              <a:t>?</a:t>
            </a:r>
            <a:endParaRPr lang="ko-KR" altLang="en-US" sz="9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781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B41B511-A963-4B5C-99E2-FB669C30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171450"/>
            <a:ext cx="54768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EB06037-EB32-42B5-B85C-5AF4A68E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95" y="449942"/>
            <a:ext cx="7729772" cy="26637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547A31-B8EB-439F-8E68-852E259B70B9}"/>
              </a:ext>
            </a:extLst>
          </p:cNvPr>
          <p:cNvSpPr/>
          <p:nvPr/>
        </p:nvSpPr>
        <p:spPr>
          <a:xfrm>
            <a:off x="4373262" y="449942"/>
            <a:ext cx="3799648" cy="44994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77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45F138-3060-4305-A96A-5727A7F1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809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2DE89C-FBA2-4D72-AE7E-74AC4B307B87}"/>
              </a:ext>
            </a:extLst>
          </p:cNvPr>
          <p:cNvSpPr txBox="1"/>
          <p:nvPr/>
        </p:nvSpPr>
        <p:spPr>
          <a:xfrm>
            <a:off x="5442857" y="6211669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D3C4EBB-CBD3-4DD9-8210-1FFCF0A36F0C}"/>
              </a:ext>
            </a:extLst>
          </p:cNvPr>
          <p:cNvSpPr/>
          <p:nvPr/>
        </p:nvSpPr>
        <p:spPr>
          <a:xfrm>
            <a:off x="1" y="0"/>
            <a:ext cx="12202728" cy="3809999"/>
          </a:xfrm>
          <a:prstGeom prst="rect">
            <a:avLst/>
          </a:prstGeom>
          <a:solidFill>
            <a:srgbClr val="FF00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FCBFB71-2FB0-491A-A99C-BAB00564FFE0}"/>
              </a:ext>
            </a:extLst>
          </p:cNvPr>
          <p:cNvSpPr txBox="1"/>
          <p:nvPr/>
        </p:nvSpPr>
        <p:spPr>
          <a:xfrm>
            <a:off x="8251448" y="3163668"/>
            <a:ext cx="395128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복사 붙여넣기</a:t>
            </a:r>
          </a:p>
        </p:txBody>
      </p:sp>
    </p:spTree>
    <p:extLst>
      <p:ext uri="{BB962C8B-B14F-4D97-AF65-F5344CB8AC3E}">
        <p14:creationId xmlns:p14="http://schemas.microsoft.com/office/powerpoint/2010/main" val="3471172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FC24366-98EA-49CF-B518-E0107052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3660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A076C4B-126E-4A2D-8D98-7399B55F07E2}"/>
              </a:ext>
            </a:extLst>
          </p:cNvPr>
          <p:cNvSpPr/>
          <p:nvPr/>
        </p:nvSpPr>
        <p:spPr>
          <a:xfrm>
            <a:off x="2992489" y="53975"/>
            <a:ext cx="2929845" cy="272523"/>
          </a:xfrm>
          <a:prstGeom prst="rect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ACA6BD3-4555-40D2-9209-5C32BD209B5D}"/>
              </a:ext>
            </a:extLst>
          </p:cNvPr>
          <p:cNvSpPr/>
          <p:nvPr/>
        </p:nvSpPr>
        <p:spPr>
          <a:xfrm>
            <a:off x="4011513" y="333937"/>
            <a:ext cx="5379230" cy="272523"/>
          </a:xfrm>
          <a:prstGeom prst="rect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FEC4490-AA0D-431A-B7B1-B340D46C5BF1}"/>
              </a:ext>
            </a:extLst>
          </p:cNvPr>
          <p:cNvSpPr/>
          <p:nvPr/>
        </p:nvSpPr>
        <p:spPr>
          <a:xfrm>
            <a:off x="482018" y="962891"/>
            <a:ext cx="6394513" cy="996537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xmlns="" id="{B06D98B9-26C5-4FA4-93D5-1706353B5D12}"/>
              </a:ext>
            </a:extLst>
          </p:cNvPr>
          <p:cNvSpPr/>
          <p:nvPr/>
        </p:nvSpPr>
        <p:spPr>
          <a:xfrm>
            <a:off x="6876531" y="1052450"/>
            <a:ext cx="817418" cy="81741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451B292-80C0-4E80-BF4E-2AE049D91EA4}"/>
              </a:ext>
            </a:extLst>
          </p:cNvPr>
          <p:cNvSpPr/>
          <p:nvPr/>
        </p:nvSpPr>
        <p:spPr>
          <a:xfrm>
            <a:off x="2854855" y="2125743"/>
            <a:ext cx="3792688" cy="356200"/>
          </a:xfrm>
          <a:prstGeom prst="rect">
            <a:avLst/>
          </a:prstGeom>
          <a:solidFill>
            <a:srgbClr val="FF0000">
              <a:alpha val="5000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41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22D459-0F3A-46E6-BC53-CAAB41883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866990" cy="19513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D50238-FD9C-4DA0-AAB2-FC557192D44E}"/>
              </a:ext>
            </a:extLst>
          </p:cNvPr>
          <p:cNvSpPr/>
          <p:nvPr/>
        </p:nvSpPr>
        <p:spPr>
          <a:xfrm>
            <a:off x="4621582" y="300554"/>
            <a:ext cx="2353953" cy="345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6491FE0-639C-429F-9287-7A5F2B18759D}"/>
              </a:ext>
            </a:extLst>
          </p:cNvPr>
          <p:cNvSpPr/>
          <p:nvPr/>
        </p:nvSpPr>
        <p:spPr>
          <a:xfrm>
            <a:off x="4919023" y="1178349"/>
            <a:ext cx="4394659" cy="20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608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164BF07-8A78-4C95-84C2-6F303F3F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44" y="8696"/>
            <a:ext cx="9274293" cy="22109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A1056A2-4A95-467E-8B6E-46D61922F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5681" y="0"/>
            <a:ext cx="2869163" cy="3429000"/>
          </a:xfrm>
          <a:prstGeom prst="rect">
            <a:avLst/>
          </a:prstGeom>
        </p:spPr>
      </p:pic>
      <p:pic>
        <p:nvPicPr>
          <p:cNvPr id="6" name="Picture 4" descr="ì»¤ì pngì ëí ì´ë¯¸ì§ ê²ìê²°ê³¼">
            <a:extLst>
              <a:ext uri="{FF2B5EF4-FFF2-40B4-BE49-F238E27FC236}">
                <a16:creationId xmlns:a16="http://schemas.microsoft.com/office/drawing/2014/main" xmlns="" id="{E3B13C0E-29BC-4B72-86B9-0B0994DBD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80" y="2915981"/>
            <a:ext cx="481451" cy="7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A113339-F016-4561-A11B-BD0B4E40738E}"/>
              </a:ext>
            </a:extLst>
          </p:cNvPr>
          <p:cNvSpPr/>
          <p:nvPr/>
        </p:nvSpPr>
        <p:spPr>
          <a:xfrm>
            <a:off x="3254849" y="572042"/>
            <a:ext cx="7180921" cy="26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E20E8FA-00EE-4990-8158-A29158F46B4B}"/>
              </a:ext>
            </a:extLst>
          </p:cNvPr>
          <p:cNvSpPr/>
          <p:nvPr/>
        </p:nvSpPr>
        <p:spPr>
          <a:xfrm>
            <a:off x="5890982" y="188096"/>
            <a:ext cx="4142302" cy="266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30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884B04A-1DCE-4F33-8731-5AD148A6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620" y="2286941"/>
            <a:ext cx="8334375" cy="10953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43D6440-33A5-4140-B2AA-97641C419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770"/>
            <a:ext cx="4986522" cy="20788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8164E54F-36C7-41CF-AAB2-80E4DBC897D2}"/>
              </a:ext>
            </a:extLst>
          </p:cNvPr>
          <p:cNvCxnSpPr>
            <a:cxnSpLocks/>
            <a:stCxn id="8" idx="0"/>
            <a:endCxn id="11" idx="3"/>
          </p:cNvCxnSpPr>
          <p:nvPr/>
        </p:nvCxnSpPr>
        <p:spPr>
          <a:xfrm flipH="1" flipV="1">
            <a:off x="3947160" y="1149147"/>
            <a:ext cx="4280916" cy="1685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C3029F3-6CF8-4D54-A26D-191054C217DD}"/>
              </a:ext>
            </a:extLst>
          </p:cNvPr>
          <p:cNvSpPr/>
          <p:nvPr/>
        </p:nvSpPr>
        <p:spPr>
          <a:xfrm>
            <a:off x="7434071" y="2834629"/>
            <a:ext cx="1588009" cy="292619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71417FF-41EC-4E5E-836A-690F0064D250}"/>
              </a:ext>
            </a:extLst>
          </p:cNvPr>
          <p:cNvSpPr/>
          <p:nvPr/>
        </p:nvSpPr>
        <p:spPr>
          <a:xfrm>
            <a:off x="3577637" y="957174"/>
            <a:ext cx="369523" cy="383945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2003C5-0D6E-46AB-B696-09427FFEE7B1}"/>
              </a:ext>
            </a:extLst>
          </p:cNvPr>
          <p:cNvSpPr txBox="1"/>
          <p:nvPr/>
        </p:nvSpPr>
        <p:spPr>
          <a:xfrm>
            <a:off x="963423" y="3412494"/>
            <a:ext cx="1112751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default-</a:t>
            </a:r>
            <a:r>
              <a:rPr lang="en-US" altLang="ko-KR" sz="3600" b="1" dirty="0" err="1">
                <a:solidFill>
                  <a:schemeClr val="bg1"/>
                </a:solidFill>
              </a:rPr>
              <a:t>left.jsp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17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991888D-9DC0-4114-B807-A80B9037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3" y="720479"/>
            <a:ext cx="11048214" cy="2883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137386D-56D9-491E-BB1E-33069A118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76" y="2192289"/>
            <a:ext cx="8757601" cy="17562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7B7FE30-D7C3-4CA6-B76D-9A7A111F556C}"/>
              </a:ext>
            </a:extLst>
          </p:cNvPr>
          <p:cNvSpPr/>
          <p:nvPr/>
        </p:nvSpPr>
        <p:spPr>
          <a:xfrm>
            <a:off x="3261176" y="1639319"/>
            <a:ext cx="3663941" cy="256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855FC68-157D-4FF4-A662-3846D8E7EF42}"/>
              </a:ext>
            </a:extLst>
          </p:cNvPr>
          <p:cNvSpPr/>
          <p:nvPr/>
        </p:nvSpPr>
        <p:spPr>
          <a:xfrm>
            <a:off x="3313537" y="3311117"/>
            <a:ext cx="8443921" cy="235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3EEBB2A5-8BDC-4114-8918-8BCD8CC1ADD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93147" y="1895459"/>
            <a:ext cx="2442351" cy="1415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D1748F7-4E0B-4330-BB3C-39476DAFF6A1}"/>
              </a:ext>
            </a:extLst>
          </p:cNvPr>
          <p:cNvSpPr txBox="1"/>
          <p:nvPr/>
        </p:nvSpPr>
        <p:spPr>
          <a:xfrm>
            <a:off x="5269634" y="3567257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5CBFBD-C644-4EDB-A0AE-AADBF26E25EF}"/>
              </a:ext>
            </a:extLst>
          </p:cNvPr>
          <p:cNvSpPr txBox="1"/>
          <p:nvPr/>
        </p:nvSpPr>
        <p:spPr>
          <a:xfrm>
            <a:off x="4916831" y="-15940"/>
            <a:ext cx="2358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보기만하세요</a:t>
            </a:r>
          </a:p>
        </p:txBody>
      </p:sp>
    </p:spTree>
    <p:extLst>
      <p:ext uri="{BB962C8B-B14F-4D97-AF65-F5344CB8AC3E}">
        <p14:creationId xmlns:p14="http://schemas.microsoft.com/office/powerpoint/2010/main" val="3977238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189E24-A72B-42D1-8702-87DC2EC4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0"/>
            <a:ext cx="12106275" cy="3143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C20DA26-3853-47B7-BC3F-97A79FA12057}"/>
              </a:ext>
            </a:extLst>
          </p:cNvPr>
          <p:cNvSpPr/>
          <p:nvPr/>
        </p:nvSpPr>
        <p:spPr>
          <a:xfrm>
            <a:off x="482509" y="2071601"/>
            <a:ext cx="7360939" cy="317845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925A02-C473-4531-AB28-A0210FF3AB07}"/>
              </a:ext>
            </a:extLst>
          </p:cNvPr>
          <p:cNvSpPr txBox="1"/>
          <p:nvPr/>
        </p:nvSpPr>
        <p:spPr>
          <a:xfrm>
            <a:off x="5442857" y="2854107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30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74D2188-00F8-4AAA-BC66-4916FD282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291548"/>
            <a:ext cx="11458575" cy="1047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DCB78EC-04D6-42D2-8BE6-D5A6D0595A18}"/>
              </a:ext>
            </a:extLst>
          </p:cNvPr>
          <p:cNvSpPr/>
          <p:nvPr/>
        </p:nvSpPr>
        <p:spPr>
          <a:xfrm>
            <a:off x="7147451" y="538169"/>
            <a:ext cx="3963372" cy="289967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E58023B-037A-4A29-8794-AD5EABB0BBB5}"/>
              </a:ext>
            </a:extLst>
          </p:cNvPr>
          <p:cNvSpPr txBox="1"/>
          <p:nvPr/>
        </p:nvSpPr>
        <p:spPr>
          <a:xfrm>
            <a:off x="5442857" y="2838450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welcomeWeb.jsp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319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5817C7-AF67-4C0D-825F-F75B3C20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192000" cy="5810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905316A-DAA9-49F6-8551-41EC681DF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0FE29D-9373-4221-AC99-59DBADBC2421}"/>
              </a:ext>
            </a:extLst>
          </p:cNvPr>
          <p:cNvSpPr txBox="1"/>
          <p:nvPr/>
        </p:nvSpPr>
        <p:spPr>
          <a:xfrm>
            <a:off x="468000" y="4925368"/>
            <a:ext cx="446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813D390-DC4C-4294-9207-F8AA6906E8C7}"/>
              </a:ext>
            </a:extLst>
          </p:cNvPr>
          <p:cNvSpPr/>
          <p:nvPr/>
        </p:nvSpPr>
        <p:spPr>
          <a:xfrm>
            <a:off x="5535255" y="703040"/>
            <a:ext cx="343032" cy="330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359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685D373-1665-44B9-BAE4-6C810B9C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5" y="1505024"/>
            <a:ext cx="11979009" cy="156985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43D66F4-9648-49A0-8F0E-BB1347AEC730}"/>
              </a:ext>
            </a:extLst>
          </p:cNvPr>
          <p:cNvGrpSpPr/>
          <p:nvPr/>
        </p:nvGrpSpPr>
        <p:grpSpPr>
          <a:xfrm>
            <a:off x="0" y="0"/>
            <a:ext cx="9945974" cy="2132000"/>
            <a:chOff x="0" y="4826646"/>
            <a:chExt cx="9945974" cy="2132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EF9061E-F872-4F34-A591-2C701DA6F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17" b="69268"/>
            <a:stretch/>
          </p:blipFill>
          <p:spPr>
            <a:xfrm>
              <a:off x="0" y="4826646"/>
              <a:ext cx="1675273" cy="2132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41D4DFB-D14F-46D1-9754-3E3D63270B0E}"/>
                </a:ext>
              </a:extLst>
            </p:cNvPr>
            <p:cNvSpPr txBox="1"/>
            <p:nvPr/>
          </p:nvSpPr>
          <p:spPr>
            <a:xfrm>
              <a:off x="467999" y="4826646"/>
              <a:ext cx="94779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spc="-400" dirty="0">
                  <a:latin typeface="맑은 고딕" panose="020B0503020000020004" pitchFamily="50" charset="-127"/>
                </a:rPr>
                <a:t> </a:t>
              </a:r>
              <a:r>
                <a:rPr lang="en-US" altLang="ko-KR" sz="5400" b="1" spc="-400" dirty="0">
                  <a:latin typeface="맑은 고딕" panose="020B0503020000020004" pitchFamily="50" charset="-127"/>
                </a:rPr>
                <a:t>Generate Getter and Setter</a:t>
              </a:r>
              <a:endParaRPr lang="ko-KR" altLang="en-US" sz="5400" b="1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7985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03E4198-0B15-479A-95E5-C4C741EB5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14906" cy="2592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1FF590C-EEED-489A-954A-B90D763A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228" y="226012"/>
            <a:ext cx="5731857" cy="21799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CB01A2C-CE6E-4FAB-81C6-98D7F9B14665}"/>
              </a:ext>
            </a:extLst>
          </p:cNvPr>
          <p:cNvSpPr/>
          <p:nvPr/>
        </p:nvSpPr>
        <p:spPr>
          <a:xfrm>
            <a:off x="3973892" y="1692637"/>
            <a:ext cx="1481741" cy="296420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59D6319-8E38-4C89-82BF-B826DD90D282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455633" y="707512"/>
            <a:ext cx="5431868" cy="11333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12E2824-9DAE-410C-A54B-711BEA172E2C}"/>
              </a:ext>
            </a:extLst>
          </p:cNvPr>
          <p:cNvSpPr/>
          <p:nvPr/>
        </p:nvSpPr>
        <p:spPr>
          <a:xfrm>
            <a:off x="10887501" y="544167"/>
            <a:ext cx="375585" cy="326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6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D80AC54-F4BF-4069-B34F-91F6632D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423926"/>
            <a:ext cx="11953875" cy="1038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048F8E-FE89-493D-ADF6-1556EFFE6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93"/>
          <a:stretch/>
        </p:blipFill>
        <p:spPr>
          <a:xfrm>
            <a:off x="0" y="220413"/>
            <a:ext cx="11927206" cy="459719"/>
          </a:xfrm>
          <a:prstGeom prst="rect">
            <a:avLst/>
          </a:prstGeom>
          <a:ln w="28575">
            <a:noFill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9F2B7C-6449-4B9B-B1A1-E15D492ECAC1}"/>
              </a:ext>
            </a:extLst>
          </p:cNvPr>
          <p:cNvSpPr/>
          <p:nvPr/>
        </p:nvSpPr>
        <p:spPr>
          <a:xfrm>
            <a:off x="8609162" y="1626062"/>
            <a:ext cx="2685562" cy="427025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4729EA6A-DBBE-4563-994E-64D03A0665B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664390" y="680131"/>
            <a:ext cx="287553" cy="945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79B59C4-A501-48D5-AA9D-C741DACBB45C}"/>
              </a:ext>
            </a:extLst>
          </p:cNvPr>
          <p:cNvSpPr txBox="1"/>
          <p:nvPr/>
        </p:nvSpPr>
        <p:spPr>
          <a:xfrm>
            <a:off x="7495478" y="2965287"/>
            <a:ext cx="469094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welcomeWeb.jsp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22968C9-2B24-4CEB-8977-B32B7C7EB15C}"/>
              </a:ext>
            </a:extLst>
          </p:cNvPr>
          <p:cNvSpPr/>
          <p:nvPr/>
        </p:nvSpPr>
        <p:spPr>
          <a:xfrm>
            <a:off x="8080917" y="220412"/>
            <a:ext cx="3166946" cy="459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1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9649E97-6C1C-4C8B-820F-086EE9AA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06275" cy="31337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4339EFE-50BA-4599-9996-F933C0054D80}"/>
              </a:ext>
            </a:extLst>
          </p:cNvPr>
          <p:cNvSpPr/>
          <p:nvPr/>
        </p:nvSpPr>
        <p:spPr>
          <a:xfrm>
            <a:off x="484909" y="2067238"/>
            <a:ext cx="6142133" cy="28946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7AC8A1B-0BFC-4E12-9E52-392F9E428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55" y="2640433"/>
            <a:ext cx="5731857" cy="217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4137309-7701-49C6-83BE-27FB482EB298}"/>
              </a:ext>
            </a:extLst>
          </p:cNvPr>
          <p:cNvSpPr/>
          <p:nvPr/>
        </p:nvSpPr>
        <p:spPr>
          <a:xfrm>
            <a:off x="10752962" y="2974031"/>
            <a:ext cx="379495" cy="335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5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BBA514-C6E6-4DE5-8E30-F6A8E7E1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87225" cy="2895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509B60D-625E-4B03-9DF5-206E639F0BF6}"/>
              </a:ext>
            </a:extLst>
          </p:cNvPr>
          <p:cNvSpPr/>
          <p:nvPr/>
        </p:nvSpPr>
        <p:spPr>
          <a:xfrm>
            <a:off x="4002139" y="251908"/>
            <a:ext cx="1929161" cy="304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92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509C601-E366-4808-A550-06D62D2F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87225" cy="2895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2521FDF-DEF9-4C0D-A3FB-78C2C11C1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0436"/>
            <a:ext cx="5731857" cy="217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3967438" y="272052"/>
            <a:ext cx="1881699" cy="30228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93A56FB-D2DC-41C3-BD7A-E59805D69D0C}"/>
              </a:ext>
            </a:extLst>
          </p:cNvPr>
          <p:cNvSpPr/>
          <p:nvPr/>
        </p:nvSpPr>
        <p:spPr>
          <a:xfrm>
            <a:off x="3978792" y="276151"/>
            <a:ext cx="1971753" cy="30588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32BA127-A925-41A4-8CA4-DA584E2E8582}"/>
              </a:ext>
            </a:extLst>
          </p:cNvPr>
          <p:cNvSpPr/>
          <p:nvPr/>
        </p:nvSpPr>
        <p:spPr>
          <a:xfrm>
            <a:off x="10651715" y="2811027"/>
            <a:ext cx="379142" cy="446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732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E7F3CE-7055-4A31-BDA4-DBB93A635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618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AAC340D-4E27-4830-B696-43686494122C}"/>
              </a:ext>
            </a:extLst>
          </p:cNvPr>
          <p:cNvSpPr/>
          <p:nvPr/>
        </p:nvSpPr>
        <p:spPr>
          <a:xfrm>
            <a:off x="6220691" y="301084"/>
            <a:ext cx="423746" cy="35379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3DCE2B7-89C7-4C43-AE91-9D8C1AEC18C8}"/>
              </a:ext>
            </a:extLst>
          </p:cNvPr>
          <p:cNvSpPr/>
          <p:nvPr/>
        </p:nvSpPr>
        <p:spPr>
          <a:xfrm>
            <a:off x="7739840" y="890318"/>
            <a:ext cx="423746" cy="35379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B6E964F-2798-4C07-B715-51E597F1C2D9}"/>
              </a:ext>
            </a:extLst>
          </p:cNvPr>
          <p:cNvSpPr/>
          <p:nvPr/>
        </p:nvSpPr>
        <p:spPr>
          <a:xfrm>
            <a:off x="11526933" y="1454049"/>
            <a:ext cx="423746" cy="35379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17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1BE40D-FE71-4498-B234-5552F919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9"/>
            <a:ext cx="11585144" cy="11347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7E6DD29-905C-41FF-8C69-CFF189A556E3}"/>
              </a:ext>
            </a:extLst>
          </p:cNvPr>
          <p:cNvSpPr/>
          <p:nvPr/>
        </p:nvSpPr>
        <p:spPr>
          <a:xfrm>
            <a:off x="9233578" y="240072"/>
            <a:ext cx="1352881" cy="393046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6CB096-97B2-4433-B60E-1A16EE5D5009}"/>
              </a:ext>
            </a:extLst>
          </p:cNvPr>
          <p:cNvSpPr txBox="1"/>
          <p:nvPr/>
        </p:nvSpPr>
        <p:spPr>
          <a:xfrm>
            <a:off x="7501054" y="1401170"/>
            <a:ext cx="469094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welcomeWeb.jsp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587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30D68D4-074F-4F4F-9BE2-0D88B1C6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925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9361910-BF61-494A-83BB-7E5AAB19B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30B568-79CD-4684-A4F4-E63D3989FBA5}"/>
              </a:ext>
            </a:extLst>
          </p:cNvPr>
          <p:cNvSpPr txBox="1"/>
          <p:nvPr/>
        </p:nvSpPr>
        <p:spPr>
          <a:xfrm>
            <a:off x="468000" y="4925368"/>
            <a:ext cx="446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4BA5A11-B1CA-460E-B1CF-1F6803126774}"/>
              </a:ext>
            </a:extLst>
          </p:cNvPr>
          <p:cNvSpPr/>
          <p:nvPr/>
        </p:nvSpPr>
        <p:spPr>
          <a:xfrm>
            <a:off x="5551538" y="619723"/>
            <a:ext cx="423746" cy="353796"/>
          </a:xfrm>
          <a:prstGeom prst="rect">
            <a:avLst/>
          </a:prstGeom>
          <a:solidFill>
            <a:srgbClr val="FFFF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94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10CEF1-654E-45B1-8BB7-70B40CD9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29241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585EF3D-C6E0-4286-B55F-CADB5D07CA99}"/>
              </a:ext>
            </a:extLst>
          </p:cNvPr>
          <p:cNvSpPr/>
          <p:nvPr/>
        </p:nvSpPr>
        <p:spPr>
          <a:xfrm>
            <a:off x="4526768" y="251785"/>
            <a:ext cx="2133600" cy="339013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343849-B792-4C3C-AACA-19F6D14D522C}"/>
              </a:ext>
            </a:extLst>
          </p:cNvPr>
          <p:cNvSpPr txBox="1"/>
          <p:nvPr/>
        </p:nvSpPr>
        <p:spPr>
          <a:xfrm>
            <a:off x="5442857" y="2924175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3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868DB3-4E97-4A52-8AA7-274A3183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466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45B6D4-1E0B-41AD-ABA9-175825731C59}"/>
              </a:ext>
            </a:extLst>
          </p:cNvPr>
          <p:cNvSpPr/>
          <p:nvPr/>
        </p:nvSpPr>
        <p:spPr>
          <a:xfrm>
            <a:off x="8642688" y="182239"/>
            <a:ext cx="2683726" cy="423987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371F06-0EBE-4324-8D77-3767D2246575}"/>
              </a:ext>
            </a:extLst>
          </p:cNvPr>
          <p:cNvSpPr txBox="1"/>
          <p:nvPr/>
        </p:nvSpPr>
        <p:spPr>
          <a:xfrm>
            <a:off x="7501054" y="1179346"/>
            <a:ext cx="469094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welcomeWeb.jsp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0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685D373-1665-44B9-BAE4-6C810B9C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54" y="-4532545"/>
            <a:ext cx="8544120" cy="111970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343D66F4-9648-49A0-8F0E-BB1347AEC730}"/>
              </a:ext>
            </a:extLst>
          </p:cNvPr>
          <p:cNvGrpSpPr/>
          <p:nvPr/>
        </p:nvGrpSpPr>
        <p:grpSpPr>
          <a:xfrm>
            <a:off x="0" y="0"/>
            <a:ext cx="9945974" cy="2132000"/>
            <a:chOff x="0" y="4826646"/>
            <a:chExt cx="9945974" cy="2132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BEF9061E-F872-4F34-A591-2C701DA6F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17" b="69268"/>
            <a:stretch/>
          </p:blipFill>
          <p:spPr>
            <a:xfrm>
              <a:off x="0" y="4826646"/>
              <a:ext cx="1675273" cy="2132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E41D4DFB-D14F-46D1-9754-3E3D63270B0E}"/>
                </a:ext>
              </a:extLst>
            </p:cNvPr>
            <p:cNvSpPr txBox="1"/>
            <p:nvPr/>
          </p:nvSpPr>
          <p:spPr>
            <a:xfrm>
              <a:off x="467999" y="4826646"/>
              <a:ext cx="94779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spc="-400" dirty="0">
                  <a:latin typeface="맑은 고딕" panose="020B0503020000020004" pitchFamily="50" charset="-127"/>
                </a:rPr>
                <a:t> </a:t>
              </a:r>
              <a:r>
                <a:rPr lang="en-US" altLang="ko-KR" sz="5400" b="1" spc="-400" dirty="0">
                  <a:latin typeface="맑은 고딕" panose="020B0503020000020004" pitchFamily="50" charset="-127"/>
                </a:rPr>
                <a:t>Generate Getter and Setter</a:t>
              </a:r>
              <a:endParaRPr lang="ko-KR" altLang="en-US" sz="5400" b="1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217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6CBC32F-1F64-433A-83F6-1AACD079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4"/>
            <a:ext cx="12192000" cy="5810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5A870B3-B557-4567-B80B-084CF0DAA4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0F88E99-FD8B-44C6-B602-18FE75DE276F}"/>
              </a:ext>
            </a:extLst>
          </p:cNvPr>
          <p:cNvSpPr txBox="1"/>
          <p:nvPr/>
        </p:nvSpPr>
        <p:spPr>
          <a:xfrm>
            <a:off x="468000" y="4925368"/>
            <a:ext cx="446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310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1AB77D-8ECA-4AC0-9134-ADD145CA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79"/>
            <a:ext cx="12192000" cy="11781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B8E8CE4-64E4-497F-81F1-296F866D7DC9}"/>
              </a:ext>
            </a:extLst>
          </p:cNvPr>
          <p:cNvSpPr/>
          <p:nvPr/>
        </p:nvSpPr>
        <p:spPr>
          <a:xfrm>
            <a:off x="9645430" y="332846"/>
            <a:ext cx="1650380" cy="423987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7CBE32-C7EA-4F0E-8B06-A8D16A13BFFC}"/>
              </a:ext>
            </a:extLst>
          </p:cNvPr>
          <p:cNvSpPr txBox="1"/>
          <p:nvPr/>
        </p:nvSpPr>
        <p:spPr>
          <a:xfrm>
            <a:off x="7501054" y="1437564"/>
            <a:ext cx="469094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welcomeWeb.jsp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03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288A77-F8BA-49B7-B54B-6A6B0CC5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98886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B8E8CE4-64E4-497F-81F1-296F866D7DC9}"/>
              </a:ext>
            </a:extLst>
          </p:cNvPr>
          <p:cNvSpPr/>
          <p:nvPr/>
        </p:nvSpPr>
        <p:spPr>
          <a:xfrm>
            <a:off x="6590942" y="254837"/>
            <a:ext cx="819302" cy="423987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261BF09-8F1D-47EE-8F35-4EB4ABFE9421}"/>
              </a:ext>
            </a:extLst>
          </p:cNvPr>
          <p:cNvSpPr txBox="1"/>
          <p:nvPr/>
        </p:nvSpPr>
        <p:spPr>
          <a:xfrm>
            <a:off x="5442857" y="6211669"/>
            <a:ext cx="67491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WelcomeWebController.java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354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4BDA6D3-1640-4FAF-8076-AD21CE4D5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-10705" y="4828032"/>
            <a:ext cx="1675273" cy="213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9862CBD-AF0B-412A-BC55-63A9A69D0C03}"/>
              </a:ext>
            </a:extLst>
          </p:cNvPr>
          <p:cNvSpPr txBox="1"/>
          <p:nvPr/>
        </p:nvSpPr>
        <p:spPr>
          <a:xfrm>
            <a:off x="457295" y="4925368"/>
            <a:ext cx="8394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 err="1">
                <a:latin typeface="맑은 고딕" panose="020B0503020000020004" pitchFamily="50" charset="-127"/>
              </a:rPr>
              <a:t>어노테이션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 선언의 목적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76EC090-70A1-4436-B71D-2CD386F4C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545" y="1483677"/>
            <a:ext cx="3254702" cy="31288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8BE50358-9BDD-4545-9A96-4DD19ECB6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34" y="84838"/>
            <a:ext cx="10845724" cy="3255546"/>
          </a:xfrm>
          <a:prstGeom prst="rect">
            <a:avLst/>
          </a:prstGeom>
        </p:spPr>
      </p:pic>
      <p:sp>
        <p:nvSpPr>
          <p:cNvPr id="34" name="화살표: 왼쪽 33">
            <a:extLst>
              <a:ext uri="{FF2B5EF4-FFF2-40B4-BE49-F238E27FC236}">
                <a16:creationId xmlns:a16="http://schemas.microsoft.com/office/drawing/2014/main" xmlns="" id="{6A18742F-E77B-4C0A-BC20-59280B18E928}"/>
              </a:ext>
            </a:extLst>
          </p:cNvPr>
          <p:cNvSpPr/>
          <p:nvPr/>
        </p:nvSpPr>
        <p:spPr>
          <a:xfrm rot="16200000">
            <a:off x="5821680" y="1010273"/>
            <a:ext cx="548640" cy="63398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 34">
            <a:extLst>
              <a:ext uri="{FF2B5EF4-FFF2-40B4-BE49-F238E27FC236}">
                <a16:creationId xmlns:a16="http://schemas.microsoft.com/office/drawing/2014/main" xmlns="" id="{19623F53-4145-47F3-913B-34DC98BB5F45}"/>
              </a:ext>
            </a:extLst>
          </p:cNvPr>
          <p:cNvSpPr/>
          <p:nvPr/>
        </p:nvSpPr>
        <p:spPr>
          <a:xfrm>
            <a:off x="7501128" y="2314817"/>
            <a:ext cx="548640" cy="63398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955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CAD3B29-FD27-4E2E-9AB3-80456A51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0"/>
            <a:ext cx="1675273" cy="21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D6C270D-159B-4C16-93B1-D6D679BB37AB}"/>
              </a:ext>
            </a:extLst>
          </p:cNvPr>
          <p:cNvSpPr txBox="1"/>
          <p:nvPr/>
        </p:nvSpPr>
        <p:spPr>
          <a:xfrm>
            <a:off x="468000" y="97336"/>
            <a:ext cx="446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정리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87426D7-1D06-471F-A4F7-B2582A84EE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2" r="62020" b="1813"/>
          <a:stretch/>
        </p:blipFill>
        <p:spPr>
          <a:xfrm>
            <a:off x="2879141" y="2169643"/>
            <a:ext cx="6751930" cy="15671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529CEB9-7B7A-4B07-B988-0B5BF77A4AEF}"/>
              </a:ext>
            </a:extLst>
          </p:cNvPr>
          <p:cNvSpPr/>
          <p:nvPr/>
        </p:nvSpPr>
        <p:spPr>
          <a:xfrm>
            <a:off x="2683038" y="2477422"/>
            <a:ext cx="7144136" cy="951578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7920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2DB76C-390E-487B-A6B5-576EBB1A1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" t="15269" r="62020" b="18950"/>
          <a:stretch/>
        </p:blipFill>
        <p:spPr>
          <a:xfrm>
            <a:off x="2528011" y="1618770"/>
            <a:ext cx="6751930" cy="10499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CE9E9EF-A078-4063-84EA-C2B3ED9DEB10}"/>
              </a:ext>
            </a:extLst>
          </p:cNvPr>
          <p:cNvGrpSpPr/>
          <p:nvPr/>
        </p:nvGrpSpPr>
        <p:grpSpPr>
          <a:xfrm>
            <a:off x="837636" y="3000880"/>
            <a:ext cx="10581158" cy="1049912"/>
            <a:chOff x="1300976" y="4765288"/>
            <a:chExt cx="9590048" cy="95157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24DAE2AB-4B60-48B6-9791-B1E593B4B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342" b="72995"/>
            <a:stretch/>
          </p:blipFill>
          <p:spPr>
            <a:xfrm>
              <a:off x="1300976" y="4765288"/>
              <a:ext cx="9590048" cy="95157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5755B53E-67CC-4668-9A16-7CDCB6378B8F}"/>
                </a:ext>
              </a:extLst>
            </p:cNvPr>
            <p:cNvSpPr/>
            <p:nvPr/>
          </p:nvSpPr>
          <p:spPr>
            <a:xfrm>
              <a:off x="5672254" y="5114693"/>
              <a:ext cx="5122126" cy="303278"/>
            </a:xfrm>
            <a:prstGeom prst="rect">
              <a:avLst/>
            </a:prstGeom>
            <a:solidFill>
              <a:srgbClr val="FFFF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FA0CB2A-8102-4B90-84BE-EA1B5E24AD4D}"/>
              </a:ext>
            </a:extLst>
          </p:cNvPr>
          <p:cNvSpPr/>
          <p:nvPr/>
        </p:nvSpPr>
        <p:spPr>
          <a:xfrm>
            <a:off x="5669280" y="3401568"/>
            <a:ext cx="5642882" cy="310896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71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3CEF0FB-53F4-45FE-8606-2677CCC6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86" y="2376565"/>
            <a:ext cx="12192000" cy="10524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5CC85D8-CA58-4A4A-8002-15E3DB75FC4E}"/>
              </a:ext>
            </a:extLst>
          </p:cNvPr>
          <p:cNvSpPr/>
          <p:nvPr/>
        </p:nvSpPr>
        <p:spPr>
          <a:xfrm>
            <a:off x="8339270" y="2535482"/>
            <a:ext cx="3604966" cy="756835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59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2C75637-2466-4322-B5E9-AC91B66CBC82}"/>
              </a:ext>
            </a:extLst>
          </p:cNvPr>
          <p:cNvGrpSpPr/>
          <p:nvPr/>
        </p:nvGrpSpPr>
        <p:grpSpPr>
          <a:xfrm>
            <a:off x="1545731" y="2229336"/>
            <a:ext cx="9429722" cy="1042301"/>
            <a:chOff x="1618883" y="2415171"/>
            <a:chExt cx="9429722" cy="10423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B03AB5E6-E1F5-4861-8666-20CDA34B9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794"/>
            <a:stretch/>
          </p:blipFill>
          <p:spPr>
            <a:xfrm>
              <a:off x="1618883" y="2415171"/>
              <a:ext cx="9429722" cy="104230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115993CB-CDA4-4FAF-84ED-E907E637B4DD}"/>
                </a:ext>
              </a:extLst>
            </p:cNvPr>
            <p:cNvSpPr/>
            <p:nvPr/>
          </p:nvSpPr>
          <p:spPr>
            <a:xfrm>
              <a:off x="8721850" y="2587362"/>
              <a:ext cx="1850746" cy="75683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28575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757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6377AE-0444-4DAB-9EAF-3F52482BD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4CA35D-6A71-40CD-A749-3CF0E62DF988}"/>
              </a:ext>
            </a:extLst>
          </p:cNvPr>
          <p:cNvSpPr txBox="1"/>
          <p:nvPr/>
        </p:nvSpPr>
        <p:spPr>
          <a:xfrm>
            <a:off x="457294" y="5100933"/>
            <a:ext cx="1091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400" dirty="0">
                <a:latin typeface="맑은 고딕" panose="020B0503020000020004" pitchFamily="50" charset="-127"/>
              </a:rPr>
              <a:t> MVC - </a:t>
            </a:r>
            <a:r>
              <a:rPr lang="en-US" altLang="ko-KR" sz="4400" b="1" spc="-400" dirty="0">
                <a:latin typeface="맑은 고딕" panose="020B0503020000020004" pitchFamily="50" charset="-127"/>
              </a:rPr>
              <a:t>HTTP</a:t>
            </a:r>
            <a:r>
              <a:rPr lang="ko-KR" altLang="en-US" sz="4400" b="1" spc="-400" dirty="0">
                <a:latin typeface="맑은 고딕" panose="020B0503020000020004" pitchFamily="50" charset="-127"/>
              </a:rPr>
              <a:t>에서 </a:t>
            </a:r>
            <a:r>
              <a:rPr lang="ko-KR" altLang="en-US" sz="4400" b="1" spc="-400" dirty="0" err="1">
                <a:latin typeface="맑은 고딕" panose="020B0503020000020004" pitchFamily="50" charset="-127"/>
              </a:rPr>
              <a:t>디스패쳐</a:t>
            </a:r>
            <a:r>
              <a:rPr lang="ko-KR" altLang="en-US" sz="44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4400" b="1" spc="-400" dirty="0" err="1">
                <a:latin typeface="맑은 고딕" panose="020B0503020000020004" pitchFamily="50" charset="-127"/>
              </a:rPr>
              <a:t>서블릿으로</a:t>
            </a:r>
            <a:endParaRPr lang="ko-KR" altLang="en-US" sz="4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A6D25E-E1CD-4FC9-B254-339DAE7179AF}"/>
              </a:ext>
            </a:extLst>
          </p:cNvPr>
          <p:cNvSpPr txBox="1"/>
          <p:nvPr/>
        </p:nvSpPr>
        <p:spPr>
          <a:xfrm>
            <a:off x="770618" y="1823344"/>
            <a:ext cx="41395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HTTP</a:t>
            </a:r>
            <a:endParaRPr lang="ko-KR" altLang="en-US" sz="12000" b="1" dirty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6ED5BF5D-2194-48B4-BB99-FEE848C2341B}"/>
              </a:ext>
            </a:extLst>
          </p:cNvPr>
          <p:cNvGrpSpPr/>
          <p:nvPr/>
        </p:nvGrpSpPr>
        <p:grpSpPr>
          <a:xfrm>
            <a:off x="7246606" y="960339"/>
            <a:ext cx="3869694" cy="3438089"/>
            <a:chOff x="6910450" y="872896"/>
            <a:chExt cx="4217821" cy="374738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3D7A9CF-63A3-4684-9BDE-09D259276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593" y="872896"/>
              <a:ext cx="3500717" cy="35326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D5958DC-1401-41FA-8FAE-30ECE57491FD}"/>
                </a:ext>
              </a:extLst>
            </p:cNvPr>
            <p:cNvSpPr txBox="1"/>
            <p:nvPr/>
          </p:nvSpPr>
          <p:spPr>
            <a:xfrm>
              <a:off x="6910450" y="4066286"/>
              <a:ext cx="421782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dispatcher-servlet.xml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36F858CA-FF0A-432B-9134-AAEC3899A65B}"/>
              </a:ext>
            </a:extLst>
          </p:cNvPr>
          <p:cNvSpPr/>
          <p:nvPr/>
        </p:nvSpPr>
        <p:spPr>
          <a:xfrm>
            <a:off x="5649760" y="2158913"/>
            <a:ext cx="1364672" cy="11064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778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422F297-109E-41B9-BAFF-70310CD0B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94" y="-963968"/>
            <a:ext cx="713381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6377AE-0444-4DAB-9EAF-3F52482BD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4CA35D-6A71-40CD-A749-3CF0E62DF988}"/>
              </a:ext>
            </a:extLst>
          </p:cNvPr>
          <p:cNvSpPr txBox="1"/>
          <p:nvPr/>
        </p:nvSpPr>
        <p:spPr>
          <a:xfrm>
            <a:off x="457294" y="5100933"/>
            <a:ext cx="9403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MVC - HTTP</a:t>
            </a:r>
            <a:r>
              <a:rPr lang="ko-KR" altLang="en-US" sz="5400" b="1" spc="-400" dirty="0">
                <a:latin typeface="맑은 고딕" panose="020B0503020000020004" pitchFamily="50" charset="-127"/>
              </a:rPr>
              <a:t>요청이란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?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20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921327-34F3-4B61-930F-D81DB252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14" y="187099"/>
            <a:ext cx="6694571" cy="48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3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B6377AE-0444-4DAB-9EAF-3F52482BD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54CA35D-6A71-40CD-A749-3CF0E62DF988}"/>
              </a:ext>
            </a:extLst>
          </p:cNvPr>
          <p:cNvSpPr txBox="1"/>
          <p:nvPr/>
        </p:nvSpPr>
        <p:spPr>
          <a:xfrm>
            <a:off x="457294" y="5100933"/>
            <a:ext cx="9403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MVC - </a:t>
            </a:r>
            <a:r>
              <a:rPr lang="en-US" altLang="ko-KR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dispatcher-servlet</a:t>
            </a:r>
            <a:endParaRPr lang="ko-KR" altLang="en-US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FC171D7-4F4D-4177-A2DA-12325464BAC7}"/>
              </a:ext>
            </a:extLst>
          </p:cNvPr>
          <p:cNvGrpSpPr/>
          <p:nvPr/>
        </p:nvGrpSpPr>
        <p:grpSpPr>
          <a:xfrm>
            <a:off x="618180" y="433628"/>
            <a:ext cx="3869694" cy="3438089"/>
            <a:chOff x="7173454" y="1094588"/>
            <a:chExt cx="3869694" cy="343808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C5F5CB9B-FA21-4AEF-8737-71C88C0D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9291" y="1094588"/>
              <a:ext cx="3211778" cy="324103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3271A43-6B98-4819-ACE4-AB8FEF8CBEE0}"/>
                </a:ext>
              </a:extLst>
            </p:cNvPr>
            <p:cNvSpPr txBox="1"/>
            <p:nvPr/>
          </p:nvSpPr>
          <p:spPr>
            <a:xfrm>
              <a:off x="7173454" y="4024404"/>
              <a:ext cx="3869694" cy="508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dispatcher-servlet.xml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1A37C80E-C7D3-4122-A4EB-78595A9F1442}"/>
              </a:ext>
            </a:extLst>
          </p:cNvPr>
          <p:cNvSpPr/>
          <p:nvPr/>
        </p:nvSpPr>
        <p:spPr>
          <a:xfrm rot="10800000">
            <a:off x="5092417" y="1593435"/>
            <a:ext cx="1136455" cy="9214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3F2C1AE-6F7C-4DF3-B5B4-F4C62AB875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92" t="32960" r="9324" b="29600"/>
          <a:stretch/>
        </p:blipFill>
        <p:spPr>
          <a:xfrm>
            <a:off x="6965495" y="1241468"/>
            <a:ext cx="4545178" cy="20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634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0C98871B-B150-4EBC-807E-E831D946BA49}"/>
              </a:ext>
            </a:extLst>
          </p:cNvPr>
          <p:cNvGrpSpPr/>
          <p:nvPr/>
        </p:nvGrpSpPr>
        <p:grpSpPr>
          <a:xfrm>
            <a:off x="120941" y="-174344"/>
            <a:ext cx="7690146" cy="2762711"/>
            <a:chOff x="1478739" y="-67720"/>
            <a:chExt cx="10687240" cy="383942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EFE92FE3-E5B5-432B-8D0E-D619BC9FE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8739" y="-67720"/>
              <a:ext cx="3804766" cy="38394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4B05787E-42CF-48F2-B86F-F8BEF9C8F41C}"/>
                </a:ext>
              </a:extLst>
            </p:cNvPr>
            <p:cNvSpPr txBox="1"/>
            <p:nvPr/>
          </p:nvSpPr>
          <p:spPr>
            <a:xfrm>
              <a:off x="4794852" y="718518"/>
              <a:ext cx="7371127" cy="2266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latin typeface="+mj-ea"/>
                  <a:ea typeface="+mj-ea"/>
                </a:rPr>
                <a:t>web.xml</a:t>
              </a:r>
              <a:endParaRPr lang="ko-KR" altLang="en-US" sz="10000" b="1" dirty="0">
                <a:latin typeface="+mj-ea"/>
                <a:ea typeface="+mj-ea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A8BDF02-B13A-4434-A420-DC76BA7C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30" y="2197484"/>
            <a:ext cx="7125614" cy="14457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xmlns="" id="{E5841187-3F8D-4E4C-B4C9-F5931B4B86F5}"/>
              </a:ext>
            </a:extLst>
          </p:cNvPr>
          <p:cNvSpPr/>
          <p:nvPr/>
        </p:nvSpPr>
        <p:spPr>
          <a:xfrm rot="5400000">
            <a:off x="8068887" y="1175700"/>
            <a:ext cx="923541" cy="986165"/>
          </a:xfrm>
          <a:prstGeom prst="bentArrow">
            <a:avLst>
              <a:gd name="adj1" fmla="val 25000"/>
              <a:gd name="adj2" fmla="val 25419"/>
              <a:gd name="adj3" fmla="val 25000"/>
              <a:gd name="adj4" fmla="val 44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7817B4B-75B4-434C-ACAE-08E20D0B659C}"/>
              </a:ext>
            </a:extLst>
          </p:cNvPr>
          <p:cNvSpPr/>
          <p:nvPr/>
        </p:nvSpPr>
        <p:spPr>
          <a:xfrm>
            <a:off x="5119768" y="2858858"/>
            <a:ext cx="5536649" cy="421374"/>
          </a:xfrm>
          <a:prstGeom prst="rect">
            <a:avLst/>
          </a:prstGeom>
          <a:solidFill>
            <a:srgbClr val="FFFF00">
              <a:alpha val="20000"/>
            </a:srgbClr>
          </a:solidFill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1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12EF766-4F7F-4C95-9486-6EF5A570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7" y="433628"/>
            <a:ext cx="3211778" cy="3241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1CEA23-BA37-40A5-B11B-DCC7835B8502}"/>
              </a:ext>
            </a:extLst>
          </p:cNvPr>
          <p:cNvSpPr txBox="1"/>
          <p:nvPr/>
        </p:nvSpPr>
        <p:spPr>
          <a:xfrm>
            <a:off x="653740" y="3363444"/>
            <a:ext cx="3869694" cy="508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dispatcher-servlet.xml</a:t>
            </a:r>
            <a:endParaRPr lang="ko-KR" altLang="en-US" sz="3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F87794-0CD4-47DD-8EBA-BECF721BFE04}"/>
              </a:ext>
            </a:extLst>
          </p:cNvPr>
          <p:cNvSpPr txBox="1"/>
          <p:nvPr/>
        </p:nvSpPr>
        <p:spPr>
          <a:xfrm>
            <a:off x="6182813" y="1745562"/>
            <a:ext cx="5540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250" dirty="0">
                <a:latin typeface="+mj-ea"/>
                <a:ea typeface="+mj-ea"/>
              </a:rPr>
              <a:t>Front Controller</a:t>
            </a:r>
            <a:endParaRPr lang="ko-KR" altLang="en-US" sz="6000" b="1" spc="-250" dirty="0">
              <a:latin typeface="+mj-ea"/>
              <a:ea typeface="+mj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250534B6-DDD1-4B6A-AF92-D303DE7A2101}"/>
              </a:ext>
            </a:extLst>
          </p:cNvPr>
          <p:cNvSpPr/>
          <p:nvPr/>
        </p:nvSpPr>
        <p:spPr>
          <a:xfrm>
            <a:off x="4988970" y="1936681"/>
            <a:ext cx="781248" cy="6334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289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5F2D5FE-9166-4971-B0D6-CEC494BA3B53}"/>
              </a:ext>
            </a:extLst>
          </p:cNvPr>
          <p:cNvGrpSpPr/>
          <p:nvPr/>
        </p:nvGrpSpPr>
        <p:grpSpPr>
          <a:xfrm>
            <a:off x="3971201" y="433628"/>
            <a:ext cx="3869694" cy="3438089"/>
            <a:chOff x="3832600" y="1066381"/>
            <a:chExt cx="3869694" cy="34380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3CA2C83E-AD20-44B1-AD2D-B0C8B542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8437" y="1066381"/>
              <a:ext cx="3211778" cy="324103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5D05688-E49B-4935-BF9D-59C57AE90DD7}"/>
                </a:ext>
              </a:extLst>
            </p:cNvPr>
            <p:cNvSpPr txBox="1"/>
            <p:nvPr/>
          </p:nvSpPr>
          <p:spPr>
            <a:xfrm>
              <a:off x="3832600" y="3996197"/>
              <a:ext cx="3869694" cy="508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dispatcher-servlet.xml</a:t>
              </a:r>
              <a:endParaRPr lang="ko-KR" altLang="en-US" sz="3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944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9B4E27-B040-4C40-B50D-7900BF59C106}"/>
              </a:ext>
            </a:extLst>
          </p:cNvPr>
          <p:cNvSpPr txBox="1"/>
          <p:nvPr/>
        </p:nvSpPr>
        <p:spPr>
          <a:xfrm>
            <a:off x="1536771" y="1805895"/>
            <a:ext cx="91184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250" dirty="0">
                <a:latin typeface="+mj-ea"/>
                <a:ea typeface="+mj-ea"/>
              </a:rPr>
              <a:t>Adapter pattern</a:t>
            </a:r>
            <a:endParaRPr lang="ko-KR" altLang="en-US" sz="9600" b="1" spc="-2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279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109C7CF7-0DEE-407D-BA6A-803FF61B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947"/>
            <a:ext cx="12192000" cy="14190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6540A6F-38B1-4658-84AB-D08347EB7E5C}"/>
              </a:ext>
            </a:extLst>
          </p:cNvPr>
          <p:cNvSpPr/>
          <p:nvPr/>
        </p:nvSpPr>
        <p:spPr>
          <a:xfrm>
            <a:off x="8375904" y="680377"/>
            <a:ext cx="3511296" cy="237745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025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58F75E3-900E-43EF-A38C-A32B475E739B}"/>
              </a:ext>
            </a:extLst>
          </p:cNvPr>
          <p:cNvSpPr/>
          <p:nvPr/>
        </p:nvSpPr>
        <p:spPr>
          <a:xfrm>
            <a:off x="156972" y="550521"/>
            <a:ext cx="11878056" cy="9179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3D358FA-CEF4-4283-9BF5-C52C7C19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2" t="15997" r="45407" b="10999"/>
          <a:stretch/>
        </p:blipFill>
        <p:spPr>
          <a:xfrm>
            <a:off x="2334821" y="2971273"/>
            <a:ext cx="7184083" cy="1172706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xmlns="" id="{CF2A50B8-035F-4DAC-943D-44E0884B7382}"/>
              </a:ext>
            </a:extLst>
          </p:cNvPr>
          <p:cNvSpPr/>
          <p:nvPr/>
        </p:nvSpPr>
        <p:spPr>
          <a:xfrm>
            <a:off x="5766816" y="1468504"/>
            <a:ext cx="658368" cy="154330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A3CEC27-27AB-467B-A3D3-8986651935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9" t="20171" r="1426" b="15824"/>
          <a:stretch/>
        </p:blipFill>
        <p:spPr>
          <a:xfrm>
            <a:off x="341506" y="596261"/>
            <a:ext cx="11693522" cy="9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5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44EC753-0764-4752-8ADE-0A000230D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653" y="1499882"/>
            <a:ext cx="12192000" cy="212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1D8EB07-3D93-4C7B-9140-3968C61D9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8032"/>
            <a:ext cx="1675273" cy="21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12B8CC-53D4-4201-A254-83A051B4F0EA}"/>
              </a:ext>
            </a:extLst>
          </p:cNvPr>
          <p:cNvSpPr txBox="1"/>
          <p:nvPr/>
        </p:nvSpPr>
        <p:spPr>
          <a:xfrm>
            <a:off x="457294" y="5100933"/>
            <a:ext cx="9403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400" dirty="0">
                <a:latin typeface="맑은 고딕" panose="020B0503020000020004" pitchFamily="50" charset="-127"/>
              </a:rPr>
              <a:t>MVC – </a:t>
            </a:r>
            <a:r>
              <a:rPr lang="en-US" altLang="ko-KR" sz="5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View Resolver</a:t>
            </a:r>
            <a:endParaRPr lang="ko-KR" altLang="en-US" sz="5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3388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7FA1974-0E46-40D1-B8D3-78141F445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556"/>
            <a:ext cx="12192000" cy="1236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EC1A76C-2537-48C6-A005-410832883F23}"/>
              </a:ext>
            </a:extLst>
          </p:cNvPr>
          <p:cNvSpPr/>
          <p:nvPr/>
        </p:nvSpPr>
        <p:spPr>
          <a:xfrm>
            <a:off x="7598664" y="875163"/>
            <a:ext cx="1289304" cy="320040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207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01B2C6D-4ACC-4669-95D7-3BCA3F9CFFCD}"/>
              </a:ext>
            </a:extLst>
          </p:cNvPr>
          <p:cNvGrpSpPr/>
          <p:nvPr/>
        </p:nvGrpSpPr>
        <p:grpSpPr>
          <a:xfrm>
            <a:off x="4650309" y="857000"/>
            <a:ext cx="3448206" cy="2837814"/>
            <a:chOff x="4320985" y="746067"/>
            <a:chExt cx="4311831" cy="354856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09E00A0C-6C7B-4A4B-98D9-11AF62E2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176" y="746067"/>
              <a:ext cx="3211778" cy="32410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CE64B5C-DF6F-4F61-9035-E06B7C232DA0}"/>
                </a:ext>
              </a:extLst>
            </p:cNvPr>
            <p:cNvSpPr txBox="1"/>
            <p:nvPr/>
          </p:nvSpPr>
          <p:spPr>
            <a:xfrm>
              <a:off x="4320985" y="3717337"/>
              <a:ext cx="4311831" cy="577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dispatcher-servlet.xml</a:t>
              </a:r>
              <a:endPara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E416713-1324-4478-9559-1453976E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30" y="1954071"/>
            <a:ext cx="3461602" cy="911447"/>
          </a:xfrm>
          <a:prstGeom prst="rect">
            <a:avLst/>
          </a:prstGeom>
        </p:spPr>
      </p:pic>
      <p:sp>
        <p:nvSpPr>
          <p:cNvPr id="24" name="화살표: 왼쪽 23">
            <a:extLst>
              <a:ext uri="{FF2B5EF4-FFF2-40B4-BE49-F238E27FC236}">
                <a16:creationId xmlns:a16="http://schemas.microsoft.com/office/drawing/2014/main" xmlns="" id="{551A4EC4-D574-47DB-99E4-1627BD2A5DC5}"/>
              </a:ext>
            </a:extLst>
          </p:cNvPr>
          <p:cNvSpPr/>
          <p:nvPr/>
        </p:nvSpPr>
        <p:spPr>
          <a:xfrm rot="10800000">
            <a:off x="7756402" y="2130929"/>
            <a:ext cx="741175" cy="55772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xmlns="" id="{7F7DB091-526C-4DE7-9CAA-D64FC88BBF0C}"/>
              </a:ext>
            </a:extLst>
          </p:cNvPr>
          <p:cNvSpPr/>
          <p:nvPr/>
        </p:nvSpPr>
        <p:spPr>
          <a:xfrm rot="10800000">
            <a:off x="4134238" y="2130930"/>
            <a:ext cx="741175" cy="55772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24E4BC-09E3-4EFB-9A30-89BFCC469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98" y="2558791"/>
            <a:ext cx="3775364" cy="49115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908EA90-E42E-46F4-9909-66BD1AA27BED}"/>
              </a:ext>
            </a:extLst>
          </p:cNvPr>
          <p:cNvSpPr txBox="1"/>
          <p:nvPr/>
        </p:nvSpPr>
        <p:spPr>
          <a:xfrm>
            <a:off x="315575" y="1887605"/>
            <a:ext cx="3818663" cy="646331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Controller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6929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명언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명언</Template>
  <TotalTime>12925</TotalTime>
  <Words>332</Words>
  <Application>Microsoft Office PowerPoint</Application>
  <PresentationFormat>사용자 지정</PresentationFormat>
  <Paragraphs>202</Paragraphs>
  <Slides>103</Slides>
  <Notes>102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4" baseType="lpstr">
      <vt:lpstr>명언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jyp_i@naver.com</dc:creator>
  <cp:lastModifiedBy>yjm8693@daum.net</cp:lastModifiedBy>
  <cp:revision>1118</cp:revision>
  <dcterms:created xsi:type="dcterms:W3CDTF">2018-01-08T06:37:04Z</dcterms:created>
  <dcterms:modified xsi:type="dcterms:W3CDTF">2019-06-10T14:04:46Z</dcterms:modified>
</cp:coreProperties>
</file>